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4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5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6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7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2" r:id="rId4"/>
    <p:sldMasterId id="2147484410" r:id="rId5"/>
    <p:sldMasterId id="2147484427" r:id="rId6"/>
    <p:sldMasterId id="2147484444" r:id="rId7"/>
    <p:sldMasterId id="2147484461" r:id="rId8"/>
    <p:sldMasterId id="2147484478" r:id="rId9"/>
    <p:sldMasterId id="2147484495" r:id="rId10"/>
    <p:sldMasterId id="2147484512" r:id="rId11"/>
  </p:sldMasterIdLst>
  <p:notesMasterIdLst>
    <p:notesMasterId r:id="rId28"/>
  </p:notesMasterIdLst>
  <p:handoutMasterIdLst>
    <p:handoutMasterId r:id="rId29"/>
  </p:handoutMasterIdLst>
  <p:sldIdLst>
    <p:sldId id="263" r:id="rId12"/>
    <p:sldId id="299" r:id="rId13"/>
    <p:sldId id="297" r:id="rId14"/>
    <p:sldId id="305" r:id="rId15"/>
    <p:sldId id="317" r:id="rId16"/>
    <p:sldId id="306" r:id="rId17"/>
    <p:sldId id="302" r:id="rId18"/>
    <p:sldId id="291" r:id="rId19"/>
    <p:sldId id="315" r:id="rId20"/>
    <p:sldId id="300" r:id="rId21"/>
    <p:sldId id="268" r:id="rId22"/>
    <p:sldId id="277" r:id="rId23"/>
    <p:sldId id="279" r:id="rId24"/>
    <p:sldId id="281" r:id="rId25"/>
    <p:sldId id="274" r:id="rId26"/>
    <p:sldId id="26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3D57A725-6ACB-49A3-AB77-05B04A96CC9A}">
          <p14:sldIdLst>
            <p14:sldId id="263"/>
          </p14:sldIdLst>
        </p14:section>
        <p14:section name="Tillfällig vistelse" id="{25BCA960-A9D1-417F-B89E-14E405DA2086}">
          <p14:sldIdLst>
            <p14:sldId id="299"/>
            <p14:sldId id="297"/>
            <p14:sldId id="305"/>
            <p14:sldId id="317"/>
            <p14:sldId id="306"/>
            <p14:sldId id="302"/>
            <p14:sldId id="291"/>
            <p14:sldId id="315"/>
          </p14:sldIdLst>
        </p14:section>
        <p14:section name="Underrätta skatteverket" id="{291E85F1-8B14-41B9-9C1B-84DE6982EFED}">
          <p14:sldIdLst>
            <p14:sldId id="300"/>
            <p14:sldId id="268"/>
            <p14:sldId id="277"/>
            <p14:sldId id="279"/>
            <p14:sldId id="281"/>
            <p14:sldId id="274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91"/>
    <a:srgbClr val="FFF2B0"/>
    <a:srgbClr val="3F5564"/>
    <a:srgbClr val="0077BC"/>
    <a:srgbClr val="D53878"/>
    <a:srgbClr val="FBF2B4"/>
    <a:srgbClr val="F0CD50"/>
    <a:srgbClr val="4675B7"/>
    <a:srgbClr val="DBD1E6"/>
    <a:srgbClr val="D2D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4A51C8-D41E-4A04-BFA8-942DB31AB2DA}" v="151" dt="2025-09-08T09:17:10.754"/>
    <p1510:client id="{4F4199C8-C5A9-430B-A344-B05FE781D3E0}" v="21" dt="2025-09-08T08:57:11.951"/>
    <p1510:client id="{B387D56D-F2FD-7226-8A5E-AAFC71C9E6BC}" v="10" dt="2025-09-08T08:55:49.1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5472" autoAdjust="0"/>
  </p:normalViewPr>
  <p:slideViewPr>
    <p:cSldViewPr snapToGrid="0">
      <p:cViewPr varScale="1">
        <p:scale>
          <a:sx n="91" d="100"/>
          <a:sy n="91" d="100"/>
        </p:scale>
        <p:origin x="109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437532-28C9-4F68-BE40-89C51AD21D1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918ADA6-78FC-44E9-9C8C-485DF19B6CD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v-SE" sz="2000" kern="1200" noProof="0" dirty="0">
              <a:latin typeface="+mn-lt"/>
            </a:rPr>
            <a:t>Information om rutin</a:t>
          </a:r>
          <a:r>
            <a:rPr lang="sv-SE" sz="2400" kern="1200" noProof="0" dirty="0">
              <a:latin typeface="+mn-lt"/>
            </a:rPr>
            <a:t>: </a:t>
          </a:r>
        </a:p>
        <a:p>
          <a:pPr>
            <a:lnSpc>
              <a:spcPct val="100000"/>
            </a:lnSpc>
          </a:pPr>
          <a:r>
            <a:rPr lang="sv-SE" sz="2000" kern="1200" dirty="0">
              <a:solidFill>
                <a:srgbClr val="1F1F1F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Tillfällig vistelse i annan kommun för personer i behov av kommunal primärvård</a:t>
          </a:r>
          <a:endParaRPr lang="sv-SE" sz="2400" kern="1200" noProof="0" dirty="0">
            <a:latin typeface="+mn-lt"/>
          </a:endParaRPr>
        </a:p>
      </dgm:t>
    </dgm:pt>
    <dgm:pt modelId="{5E5B8853-5FB8-49B5-BC99-A4901043D505}" type="parTrans" cxnId="{49F870DB-4262-4C16-A0F5-12A7AD676B35}">
      <dgm:prSet/>
      <dgm:spPr/>
      <dgm:t>
        <a:bodyPr/>
        <a:lstStyle/>
        <a:p>
          <a:endParaRPr lang="sv-SE" sz="2400" dirty="0">
            <a:latin typeface="+mn-lt"/>
          </a:endParaRPr>
        </a:p>
      </dgm:t>
    </dgm:pt>
    <dgm:pt modelId="{4357394B-7F2B-40B6-BFDF-C16EC3718940}" type="sibTrans" cxnId="{49F870DB-4262-4C16-A0F5-12A7AD676B35}">
      <dgm:prSet/>
      <dgm:spPr/>
      <dgm:t>
        <a:bodyPr/>
        <a:lstStyle/>
        <a:p>
          <a:endParaRPr lang="sv-SE" sz="2400" dirty="0">
            <a:latin typeface="+mn-lt"/>
          </a:endParaRPr>
        </a:p>
      </dgm:t>
    </dgm:pt>
    <dgm:pt modelId="{1B6C679B-C170-4B06-8BED-50AE953DE6B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v-SE" sz="2000" noProof="0" dirty="0"/>
            <a:t>Rutinen finns på Styrande dokument, under: </a:t>
          </a:r>
        </a:p>
        <a:p>
          <a:pPr>
            <a:lnSpc>
              <a:spcPct val="100000"/>
            </a:lnSpc>
          </a:pPr>
          <a:r>
            <a:rPr lang="sv-SE" sz="2000" noProof="0" dirty="0">
              <a:latin typeface="+mn-lt"/>
            </a:rPr>
            <a:t>”Hälso- och sjukvård”; ”Ansvar”; ”Annan kommun – vårdgivare”</a:t>
          </a:r>
          <a:endParaRPr lang="sv-SE" sz="2400" noProof="0" dirty="0">
            <a:highlight>
              <a:srgbClr val="FFFF00"/>
            </a:highlight>
            <a:latin typeface="+mn-lt"/>
          </a:endParaRPr>
        </a:p>
      </dgm:t>
    </dgm:pt>
    <dgm:pt modelId="{E3B16B15-3FFA-4093-BF17-D5350D7BCD33}" type="parTrans" cxnId="{6C5D5D4A-EF1A-4D89-B1F3-F0611605593B}">
      <dgm:prSet/>
      <dgm:spPr/>
      <dgm:t>
        <a:bodyPr/>
        <a:lstStyle/>
        <a:p>
          <a:endParaRPr lang="sv-SE" sz="2400" dirty="0">
            <a:latin typeface="+mn-lt"/>
          </a:endParaRPr>
        </a:p>
      </dgm:t>
    </dgm:pt>
    <dgm:pt modelId="{F7AA7E91-CBF3-48DC-99BE-6BDEE6BF1356}" type="sibTrans" cxnId="{6C5D5D4A-EF1A-4D89-B1F3-F0611605593B}">
      <dgm:prSet/>
      <dgm:spPr/>
      <dgm:t>
        <a:bodyPr/>
        <a:lstStyle/>
        <a:p>
          <a:endParaRPr lang="sv-SE" sz="2400" dirty="0">
            <a:latin typeface="+mn-lt"/>
          </a:endParaRPr>
        </a:p>
      </dgm:t>
    </dgm:pt>
    <dgm:pt modelId="{BF7EC960-2901-4221-8704-28050A180F4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v-SE" sz="2000" dirty="0">
              <a:latin typeface="+mn-lt"/>
            </a:rPr>
            <a:t>Rutinen är för Hälso- och sjukvården</a:t>
          </a:r>
        </a:p>
        <a:p>
          <a:pPr>
            <a:lnSpc>
              <a:spcPct val="100000"/>
            </a:lnSpc>
          </a:pPr>
          <a:r>
            <a:rPr lang="sv-SE" sz="2000" dirty="0">
              <a:latin typeface="+mn-lt"/>
            </a:rPr>
            <a:t>- Socialtjänsten har en annan</a:t>
          </a:r>
        </a:p>
      </dgm:t>
    </dgm:pt>
    <dgm:pt modelId="{8C606635-2A46-4D8E-9E72-805DA722F06E}" type="parTrans" cxnId="{DC279C32-2039-4BC0-93DD-1C9369A23FBB}">
      <dgm:prSet/>
      <dgm:spPr/>
      <dgm:t>
        <a:bodyPr/>
        <a:lstStyle/>
        <a:p>
          <a:endParaRPr lang="sv-SE" sz="2400" dirty="0">
            <a:latin typeface="+mn-lt"/>
          </a:endParaRPr>
        </a:p>
      </dgm:t>
    </dgm:pt>
    <dgm:pt modelId="{5901B6BA-BABC-4FF4-AD5B-A5FC59FD0CEE}" type="sibTrans" cxnId="{DC279C32-2039-4BC0-93DD-1C9369A23FBB}">
      <dgm:prSet/>
      <dgm:spPr/>
      <dgm:t>
        <a:bodyPr/>
        <a:lstStyle/>
        <a:p>
          <a:endParaRPr lang="sv-SE" sz="2400" dirty="0">
            <a:latin typeface="+mn-lt"/>
          </a:endParaRPr>
        </a:p>
      </dgm:t>
    </dgm:pt>
    <dgm:pt modelId="{42991751-6CB0-4ABA-A4C5-46ABE8BDAF5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v-SE" sz="2000" dirty="0"/>
            <a:t>Syftet är att beskriva arbetssättet vid tillfällig vistelse för patienter / personer som behöver hälso- och sjukvård i annan kommun</a:t>
          </a:r>
          <a:endParaRPr lang="sv-SE" sz="2400" dirty="0">
            <a:latin typeface="+mn-lt"/>
          </a:endParaRPr>
        </a:p>
      </dgm:t>
    </dgm:pt>
    <dgm:pt modelId="{BC7E6E54-0385-4666-B0CD-CE0B71DBAD28}" type="parTrans" cxnId="{DEA8538E-C130-4D88-A31D-BFEC80F872F4}">
      <dgm:prSet/>
      <dgm:spPr/>
      <dgm:t>
        <a:bodyPr/>
        <a:lstStyle/>
        <a:p>
          <a:endParaRPr lang="sv-SE"/>
        </a:p>
      </dgm:t>
    </dgm:pt>
    <dgm:pt modelId="{5EB76680-F2A7-4B30-8B2F-627EF0FA0A80}" type="sibTrans" cxnId="{DEA8538E-C130-4D88-A31D-BFEC80F872F4}">
      <dgm:prSet/>
      <dgm:spPr/>
      <dgm:t>
        <a:bodyPr/>
        <a:lstStyle/>
        <a:p>
          <a:endParaRPr lang="sv-SE"/>
        </a:p>
      </dgm:t>
    </dgm:pt>
    <dgm:pt modelId="{FFB29BA5-ACA3-413F-B905-F17AD00AB066}" type="pres">
      <dgm:prSet presAssocID="{6A437532-28C9-4F68-BE40-89C51AD21D1E}" presName="root" presStyleCnt="0">
        <dgm:presLayoutVars>
          <dgm:dir/>
          <dgm:resizeHandles val="exact"/>
        </dgm:presLayoutVars>
      </dgm:prSet>
      <dgm:spPr/>
    </dgm:pt>
    <dgm:pt modelId="{D4B29EFD-9365-46C9-B4DD-3BDA47CEEB7D}" type="pres">
      <dgm:prSet presAssocID="{E918ADA6-78FC-44E9-9C8C-485DF19B6CD9}" presName="compNode" presStyleCnt="0"/>
      <dgm:spPr/>
    </dgm:pt>
    <dgm:pt modelId="{650356B4-7D6E-49BA-8F76-44D4941C0CEE}" type="pres">
      <dgm:prSet presAssocID="{E918ADA6-78FC-44E9-9C8C-485DF19B6CD9}" presName="bgRect" presStyleLbl="bgShp" presStyleIdx="0" presStyleCnt="4"/>
      <dgm:spPr/>
    </dgm:pt>
    <dgm:pt modelId="{278ED34E-CC27-4628-B9EC-5474F4D78C84}" type="pres">
      <dgm:prSet presAssocID="{E918ADA6-78FC-44E9-9C8C-485DF19B6CD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EE88759F-A47F-4CCA-A090-13A67E43544A}" type="pres">
      <dgm:prSet presAssocID="{E918ADA6-78FC-44E9-9C8C-485DF19B6CD9}" presName="spaceRect" presStyleCnt="0"/>
      <dgm:spPr/>
    </dgm:pt>
    <dgm:pt modelId="{6C34F7FA-0608-4DEA-824C-6AA04AAC8345}" type="pres">
      <dgm:prSet presAssocID="{E918ADA6-78FC-44E9-9C8C-485DF19B6CD9}" presName="parTx" presStyleLbl="revTx" presStyleIdx="0" presStyleCnt="4">
        <dgm:presLayoutVars>
          <dgm:chMax val="0"/>
          <dgm:chPref val="0"/>
        </dgm:presLayoutVars>
      </dgm:prSet>
      <dgm:spPr/>
    </dgm:pt>
    <dgm:pt modelId="{8C17F136-1D4C-4B56-9688-B62CF0481F89}" type="pres">
      <dgm:prSet presAssocID="{4357394B-7F2B-40B6-BFDF-C16EC3718940}" presName="sibTrans" presStyleCnt="0"/>
      <dgm:spPr/>
    </dgm:pt>
    <dgm:pt modelId="{38771623-678C-4FB8-8E76-0AC011684F21}" type="pres">
      <dgm:prSet presAssocID="{1B6C679B-C170-4B06-8BED-50AE953DE6B6}" presName="compNode" presStyleCnt="0"/>
      <dgm:spPr/>
    </dgm:pt>
    <dgm:pt modelId="{BCE38F01-1D53-4E38-B99B-023C4A13257C}" type="pres">
      <dgm:prSet presAssocID="{1B6C679B-C170-4B06-8BED-50AE953DE6B6}" presName="bgRect" presStyleLbl="bgShp" presStyleIdx="1" presStyleCnt="4"/>
      <dgm:spPr/>
    </dgm:pt>
    <dgm:pt modelId="{44602A93-0760-4BF1-BC58-598F13F7D170}" type="pres">
      <dgm:prSet presAssocID="{1B6C679B-C170-4B06-8BED-50AE953DE6B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dning"/>
        </a:ext>
      </dgm:extLst>
    </dgm:pt>
    <dgm:pt modelId="{B008BCCA-FC6B-4118-84DD-4225CDA2BEDA}" type="pres">
      <dgm:prSet presAssocID="{1B6C679B-C170-4B06-8BED-50AE953DE6B6}" presName="spaceRect" presStyleCnt="0"/>
      <dgm:spPr/>
    </dgm:pt>
    <dgm:pt modelId="{E7D68BC5-BAC4-4D1B-BB28-AD498DC063F4}" type="pres">
      <dgm:prSet presAssocID="{1B6C679B-C170-4B06-8BED-50AE953DE6B6}" presName="parTx" presStyleLbl="revTx" presStyleIdx="1" presStyleCnt="4">
        <dgm:presLayoutVars>
          <dgm:chMax val="0"/>
          <dgm:chPref val="0"/>
        </dgm:presLayoutVars>
      </dgm:prSet>
      <dgm:spPr/>
    </dgm:pt>
    <dgm:pt modelId="{E74CBDA5-2460-417D-BE04-00915363E9ED}" type="pres">
      <dgm:prSet presAssocID="{F7AA7E91-CBF3-48DC-99BE-6BDEE6BF1356}" presName="sibTrans" presStyleCnt="0"/>
      <dgm:spPr/>
    </dgm:pt>
    <dgm:pt modelId="{9C8BFA36-04F2-4C43-83E5-C54079604F13}" type="pres">
      <dgm:prSet presAssocID="{BF7EC960-2901-4221-8704-28050A180F43}" presName="compNode" presStyleCnt="0"/>
      <dgm:spPr/>
    </dgm:pt>
    <dgm:pt modelId="{F0A95D1A-4A3F-435D-ADE6-B788D89CE9CC}" type="pres">
      <dgm:prSet presAssocID="{BF7EC960-2901-4221-8704-28050A180F43}" presName="bgRect" presStyleLbl="bgShp" presStyleIdx="2" presStyleCnt="4"/>
      <dgm:spPr/>
    </dgm:pt>
    <dgm:pt modelId="{7D677170-25A4-484D-AA81-3992E0A3DB28}" type="pres">
      <dgm:prSet presAssocID="{BF7EC960-2901-4221-8704-28050A180F4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jukvård med hel fyllning"/>
        </a:ext>
      </dgm:extLst>
    </dgm:pt>
    <dgm:pt modelId="{99F7D451-DD77-49EA-8A05-39CD26B7E424}" type="pres">
      <dgm:prSet presAssocID="{BF7EC960-2901-4221-8704-28050A180F43}" presName="spaceRect" presStyleCnt="0"/>
      <dgm:spPr/>
    </dgm:pt>
    <dgm:pt modelId="{1EF6EB27-D342-4CFE-91F9-42EFFF02095A}" type="pres">
      <dgm:prSet presAssocID="{BF7EC960-2901-4221-8704-28050A180F43}" presName="parTx" presStyleLbl="revTx" presStyleIdx="2" presStyleCnt="4">
        <dgm:presLayoutVars>
          <dgm:chMax val="0"/>
          <dgm:chPref val="0"/>
        </dgm:presLayoutVars>
      </dgm:prSet>
      <dgm:spPr/>
    </dgm:pt>
    <dgm:pt modelId="{F61DE403-47EB-4E3A-B645-A72D8AF6B6BE}" type="pres">
      <dgm:prSet presAssocID="{5901B6BA-BABC-4FF4-AD5B-A5FC59FD0CEE}" presName="sibTrans" presStyleCnt="0"/>
      <dgm:spPr/>
    </dgm:pt>
    <dgm:pt modelId="{E592043A-B45C-4488-9C45-EDC30F496F90}" type="pres">
      <dgm:prSet presAssocID="{42991751-6CB0-4ABA-A4C5-46ABE8BDAF53}" presName="compNode" presStyleCnt="0"/>
      <dgm:spPr/>
    </dgm:pt>
    <dgm:pt modelId="{5546EC7C-00D3-44B8-A8BC-09F745CA8127}" type="pres">
      <dgm:prSet presAssocID="{42991751-6CB0-4ABA-A4C5-46ABE8BDAF53}" presName="bgRect" presStyleLbl="bgShp" presStyleIdx="3" presStyleCnt="4"/>
      <dgm:spPr/>
    </dgm:pt>
    <dgm:pt modelId="{79F1F595-E90E-4593-8B36-40212A3D6D4D}" type="pres">
      <dgm:prSet presAssocID="{42991751-6CB0-4ABA-A4C5-46ABE8BDAF5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äg (två stift med en stig) med hel fyllning"/>
        </a:ext>
      </dgm:extLst>
    </dgm:pt>
    <dgm:pt modelId="{AF8625A0-9957-43E8-8F14-9E130A032E2E}" type="pres">
      <dgm:prSet presAssocID="{42991751-6CB0-4ABA-A4C5-46ABE8BDAF53}" presName="spaceRect" presStyleCnt="0"/>
      <dgm:spPr/>
    </dgm:pt>
    <dgm:pt modelId="{CBD45997-2D68-4568-8D01-80E9B70FD0A8}" type="pres">
      <dgm:prSet presAssocID="{42991751-6CB0-4ABA-A4C5-46ABE8BDAF5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C279C32-2039-4BC0-93DD-1C9369A23FBB}" srcId="{6A437532-28C9-4F68-BE40-89C51AD21D1E}" destId="{BF7EC960-2901-4221-8704-28050A180F43}" srcOrd="2" destOrd="0" parTransId="{8C606635-2A46-4D8E-9E72-805DA722F06E}" sibTransId="{5901B6BA-BABC-4FF4-AD5B-A5FC59FD0CEE}"/>
    <dgm:cxn modelId="{6C5D5D4A-EF1A-4D89-B1F3-F0611605593B}" srcId="{6A437532-28C9-4F68-BE40-89C51AD21D1E}" destId="{1B6C679B-C170-4B06-8BED-50AE953DE6B6}" srcOrd="1" destOrd="0" parTransId="{E3B16B15-3FFA-4093-BF17-D5350D7BCD33}" sibTransId="{F7AA7E91-CBF3-48DC-99BE-6BDEE6BF1356}"/>
    <dgm:cxn modelId="{3381BF7B-C95D-44A1-9EDB-8B48B63150BF}" type="presOf" srcId="{E918ADA6-78FC-44E9-9C8C-485DF19B6CD9}" destId="{6C34F7FA-0608-4DEA-824C-6AA04AAC8345}" srcOrd="0" destOrd="0" presId="urn:microsoft.com/office/officeart/2018/2/layout/IconVerticalSolidList"/>
    <dgm:cxn modelId="{DEA8538E-C130-4D88-A31D-BFEC80F872F4}" srcId="{6A437532-28C9-4F68-BE40-89C51AD21D1E}" destId="{42991751-6CB0-4ABA-A4C5-46ABE8BDAF53}" srcOrd="3" destOrd="0" parTransId="{BC7E6E54-0385-4666-B0CD-CE0B71DBAD28}" sibTransId="{5EB76680-F2A7-4B30-8B2F-627EF0FA0A80}"/>
    <dgm:cxn modelId="{ABED15BA-F4A7-4CC9-8518-90A003F6B9BD}" type="presOf" srcId="{42991751-6CB0-4ABA-A4C5-46ABE8BDAF53}" destId="{CBD45997-2D68-4568-8D01-80E9B70FD0A8}" srcOrd="0" destOrd="0" presId="urn:microsoft.com/office/officeart/2018/2/layout/IconVerticalSolidList"/>
    <dgm:cxn modelId="{0223DFBA-ACB8-467B-9CEA-DEB018557371}" type="presOf" srcId="{6A437532-28C9-4F68-BE40-89C51AD21D1E}" destId="{FFB29BA5-ACA3-413F-B905-F17AD00AB066}" srcOrd="0" destOrd="0" presId="urn:microsoft.com/office/officeart/2018/2/layout/IconVerticalSolidList"/>
    <dgm:cxn modelId="{49F870DB-4262-4C16-A0F5-12A7AD676B35}" srcId="{6A437532-28C9-4F68-BE40-89C51AD21D1E}" destId="{E918ADA6-78FC-44E9-9C8C-485DF19B6CD9}" srcOrd="0" destOrd="0" parTransId="{5E5B8853-5FB8-49B5-BC99-A4901043D505}" sibTransId="{4357394B-7F2B-40B6-BFDF-C16EC3718940}"/>
    <dgm:cxn modelId="{294672F5-EA9C-45B9-9030-2464E3C9CCFA}" type="presOf" srcId="{BF7EC960-2901-4221-8704-28050A180F43}" destId="{1EF6EB27-D342-4CFE-91F9-42EFFF02095A}" srcOrd="0" destOrd="0" presId="urn:microsoft.com/office/officeart/2018/2/layout/IconVerticalSolidList"/>
    <dgm:cxn modelId="{2D5BDCFC-0060-4EA2-886F-8356B686DC1A}" type="presOf" srcId="{1B6C679B-C170-4B06-8BED-50AE953DE6B6}" destId="{E7D68BC5-BAC4-4D1B-BB28-AD498DC063F4}" srcOrd="0" destOrd="0" presId="urn:microsoft.com/office/officeart/2018/2/layout/IconVerticalSolidList"/>
    <dgm:cxn modelId="{3BE12493-9866-4AEE-B3A2-CC5C9EA453AB}" type="presParOf" srcId="{FFB29BA5-ACA3-413F-B905-F17AD00AB066}" destId="{D4B29EFD-9365-46C9-B4DD-3BDA47CEEB7D}" srcOrd="0" destOrd="0" presId="urn:microsoft.com/office/officeart/2018/2/layout/IconVerticalSolidList"/>
    <dgm:cxn modelId="{70BA43AC-98A7-4085-BA60-4E12C0FBE89E}" type="presParOf" srcId="{D4B29EFD-9365-46C9-B4DD-3BDA47CEEB7D}" destId="{650356B4-7D6E-49BA-8F76-44D4941C0CEE}" srcOrd="0" destOrd="0" presId="urn:microsoft.com/office/officeart/2018/2/layout/IconVerticalSolidList"/>
    <dgm:cxn modelId="{C106F81B-98C1-4697-BF99-DD24D4FEE71A}" type="presParOf" srcId="{D4B29EFD-9365-46C9-B4DD-3BDA47CEEB7D}" destId="{278ED34E-CC27-4628-B9EC-5474F4D78C84}" srcOrd="1" destOrd="0" presId="urn:microsoft.com/office/officeart/2018/2/layout/IconVerticalSolidList"/>
    <dgm:cxn modelId="{B9187938-B6C7-4EC4-8055-D40EAAA17DB6}" type="presParOf" srcId="{D4B29EFD-9365-46C9-B4DD-3BDA47CEEB7D}" destId="{EE88759F-A47F-4CCA-A090-13A67E43544A}" srcOrd="2" destOrd="0" presId="urn:microsoft.com/office/officeart/2018/2/layout/IconVerticalSolidList"/>
    <dgm:cxn modelId="{BB883EDC-01E8-499C-9C25-679ED1738906}" type="presParOf" srcId="{D4B29EFD-9365-46C9-B4DD-3BDA47CEEB7D}" destId="{6C34F7FA-0608-4DEA-824C-6AA04AAC8345}" srcOrd="3" destOrd="0" presId="urn:microsoft.com/office/officeart/2018/2/layout/IconVerticalSolidList"/>
    <dgm:cxn modelId="{B3FE30CA-CD52-4671-B758-84D2872289C5}" type="presParOf" srcId="{FFB29BA5-ACA3-413F-B905-F17AD00AB066}" destId="{8C17F136-1D4C-4B56-9688-B62CF0481F89}" srcOrd="1" destOrd="0" presId="urn:microsoft.com/office/officeart/2018/2/layout/IconVerticalSolidList"/>
    <dgm:cxn modelId="{CA624012-349F-47E3-A5E7-F931DE551771}" type="presParOf" srcId="{FFB29BA5-ACA3-413F-B905-F17AD00AB066}" destId="{38771623-678C-4FB8-8E76-0AC011684F21}" srcOrd="2" destOrd="0" presId="urn:microsoft.com/office/officeart/2018/2/layout/IconVerticalSolidList"/>
    <dgm:cxn modelId="{B87A4903-CAE1-431E-A309-B5618B1CF05A}" type="presParOf" srcId="{38771623-678C-4FB8-8E76-0AC011684F21}" destId="{BCE38F01-1D53-4E38-B99B-023C4A13257C}" srcOrd="0" destOrd="0" presId="urn:microsoft.com/office/officeart/2018/2/layout/IconVerticalSolidList"/>
    <dgm:cxn modelId="{CD3602F8-50A7-46CE-8E45-86BDDB4B5F95}" type="presParOf" srcId="{38771623-678C-4FB8-8E76-0AC011684F21}" destId="{44602A93-0760-4BF1-BC58-598F13F7D170}" srcOrd="1" destOrd="0" presId="urn:microsoft.com/office/officeart/2018/2/layout/IconVerticalSolidList"/>
    <dgm:cxn modelId="{B9579FB5-D05E-43D7-B002-8025B60AADDA}" type="presParOf" srcId="{38771623-678C-4FB8-8E76-0AC011684F21}" destId="{B008BCCA-FC6B-4118-84DD-4225CDA2BEDA}" srcOrd="2" destOrd="0" presId="urn:microsoft.com/office/officeart/2018/2/layout/IconVerticalSolidList"/>
    <dgm:cxn modelId="{1999C3B8-91EC-4DB5-AF26-6FEA41CD30D4}" type="presParOf" srcId="{38771623-678C-4FB8-8E76-0AC011684F21}" destId="{E7D68BC5-BAC4-4D1B-BB28-AD498DC063F4}" srcOrd="3" destOrd="0" presId="urn:microsoft.com/office/officeart/2018/2/layout/IconVerticalSolidList"/>
    <dgm:cxn modelId="{DFFBF102-4EC1-499F-8998-063F8611D928}" type="presParOf" srcId="{FFB29BA5-ACA3-413F-B905-F17AD00AB066}" destId="{E74CBDA5-2460-417D-BE04-00915363E9ED}" srcOrd="3" destOrd="0" presId="urn:microsoft.com/office/officeart/2018/2/layout/IconVerticalSolidList"/>
    <dgm:cxn modelId="{2BA5B5BC-3F74-45F5-83A2-A3682B6141B5}" type="presParOf" srcId="{FFB29BA5-ACA3-413F-B905-F17AD00AB066}" destId="{9C8BFA36-04F2-4C43-83E5-C54079604F13}" srcOrd="4" destOrd="0" presId="urn:microsoft.com/office/officeart/2018/2/layout/IconVerticalSolidList"/>
    <dgm:cxn modelId="{7D308FB6-05DF-4562-A242-BCA51889F9A9}" type="presParOf" srcId="{9C8BFA36-04F2-4C43-83E5-C54079604F13}" destId="{F0A95D1A-4A3F-435D-ADE6-B788D89CE9CC}" srcOrd="0" destOrd="0" presId="urn:microsoft.com/office/officeart/2018/2/layout/IconVerticalSolidList"/>
    <dgm:cxn modelId="{4AB4F06E-A6B8-4A14-83FF-9EE474EB6F27}" type="presParOf" srcId="{9C8BFA36-04F2-4C43-83E5-C54079604F13}" destId="{7D677170-25A4-484D-AA81-3992E0A3DB28}" srcOrd="1" destOrd="0" presId="urn:microsoft.com/office/officeart/2018/2/layout/IconVerticalSolidList"/>
    <dgm:cxn modelId="{64FE0B82-6AE9-4826-9292-363095CA3FB3}" type="presParOf" srcId="{9C8BFA36-04F2-4C43-83E5-C54079604F13}" destId="{99F7D451-DD77-49EA-8A05-39CD26B7E424}" srcOrd="2" destOrd="0" presId="urn:microsoft.com/office/officeart/2018/2/layout/IconVerticalSolidList"/>
    <dgm:cxn modelId="{F08D7047-1B4F-4A02-9F6F-748095ABEFA0}" type="presParOf" srcId="{9C8BFA36-04F2-4C43-83E5-C54079604F13}" destId="{1EF6EB27-D342-4CFE-91F9-42EFFF02095A}" srcOrd="3" destOrd="0" presId="urn:microsoft.com/office/officeart/2018/2/layout/IconVerticalSolidList"/>
    <dgm:cxn modelId="{41BCBBD7-E5BC-4AA8-831F-F7EAF031E141}" type="presParOf" srcId="{FFB29BA5-ACA3-413F-B905-F17AD00AB066}" destId="{F61DE403-47EB-4E3A-B645-A72D8AF6B6BE}" srcOrd="5" destOrd="0" presId="urn:microsoft.com/office/officeart/2018/2/layout/IconVerticalSolidList"/>
    <dgm:cxn modelId="{A79769AB-EF89-41A4-972B-81164183B0EF}" type="presParOf" srcId="{FFB29BA5-ACA3-413F-B905-F17AD00AB066}" destId="{E592043A-B45C-4488-9C45-EDC30F496F90}" srcOrd="6" destOrd="0" presId="urn:microsoft.com/office/officeart/2018/2/layout/IconVerticalSolidList"/>
    <dgm:cxn modelId="{DC17B19F-59B4-4D70-8579-A823A8D29BEF}" type="presParOf" srcId="{E592043A-B45C-4488-9C45-EDC30F496F90}" destId="{5546EC7C-00D3-44B8-A8BC-09F745CA8127}" srcOrd="0" destOrd="0" presId="urn:microsoft.com/office/officeart/2018/2/layout/IconVerticalSolidList"/>
    <dgm:cxn modelId="{47340A3B-26EC-41DD-AC15-73696F3081E2}" type="presParOf" srcId="{E592043A-B45C-4488-9C45-EDC30F496F90}" destId="{79F1F595-E90E-4593-8B36-40212A3D6D4D}" srcOrd="1" destOrd="0" presId="urn:microsoft.com/office/officeart/2018/2/layout/IconVerticalSolidList"/>
    <dgm:cxn modelId="{ADE06D86-FE85-4287-A089-5B09B97BA7DF}" type="presParOf" srcId="{E592043A-B45C-4488-9C45-EDC30F496F90}" destId="{AF8625A0-9957-43E8-8F14-9E130A032E2E}" srcOrd="2" destOrd="0" presId="urn:microsoft.com/office/officeart/2018/2/layout/IconVerticalSolidList"/>
    <dgm:cxn modelId="{88CAE485-F283-4C20-9C5E-D2DBF0E7E09B}" type="presParOf" srcId="{E592043A-B45C-4488-9C45-EDC30F496F90}" destId="{CBD45997-2D68-4568-8D01-80E9B70FD0A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5C8F1C-D77F-40B7-B354-DDCD8B5CCCA5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52B4A1-98B5-44F1-BCA2-5E712E51876E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sv-SE" sz="2000" dirty="0">
              <a:ea typeface="Times New Roman" panose="02020603050405020304" pitchFamily="18" charset="0"/>
              <a:cs typeface="Times New Roman" panose="02020603050405020304" pitchFamily="18" charset="0"/>
            </a:rPr>
            <a:t>Reser på eget ansvar</a:t>
          </a:r>
          <a:endParaRPr lang="sv-SE" sz="2000" b="1" noProof="0" dirty="0"/>
        </a:p>
      </dgm:t>
    </dgm:pt>
    <dgm:pt modelId="{E145410C-D2E5-4A23-9CED-136FF01BE2A1}" type="parTrans" cxnId="{46097792-4B42-482A-8D40-1FC48E58C384}">
      <dgm:prSet/>
      <dgm:spPr/>
      <dgm:t>
        <a:bodyPr/>
        <a:lstStyle/>
        <a:p>
          <a:endParaRPr lang="sv-SE" sz="1600" noProof="0"/>
        </a:p>
      </dgm:t>
    </dgm:pt>
    <dgm:pt modelId="{C5513883-1A53-4651-B2A3-F0D9E2E9BAEB}" type="sibTrans" cxnId="{46097792-4B42-482A-8D40-1FC48E58C384}">
      <dgm:prSet/>
      <dgm:spPr/>
      <dgm:t>
        <a:bodyPr/>
        <a:lstStyle/>
        <a:p>
          <a:endParaRPr lang="sv-SE" sz="1600" noProof="0"/>
        </a:p>
      </dgm:t>
    </dgm:pt>
    <dgm:pt modelId="{1C682534-C198-4B6F-BB66-A9648B4D2105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sv-SE" sz="2000" dirty="0">
              <a:ea typeface="Times New Roman" panose="02020603050405020304" pitchFamily="18" charset="0"/>
              <a:cs typeface="Times New Roman" panose="02020603050405020304" pitchFamily="18" charset="0"/>
            </a:rPr>
            <a:t>Får ta med sig:</a:t>
          </a:r>
          <a:endParaRPr lang="sv-SE" sz="2000" b="1" noProof="0" dirty="0"/>
        </a:p>
      </dgm:t>
    </dgm:pt>
    <dgm:pt modelId="{AB3BDF39-E013-4225-8B3D-CB30285EA424}" type="parTrans" cxnId="{D0965A94-6819-4817-9689-9734A973D537}">
      <dgm:prSet/>
      <dgm:spPr/>
      <dgm:t>
        <a:bodyPr/>
        <a:lstStyle/>
        <a:p>
          <a:endParaRPr lang="sv-SE" sz="1600" noProof="0"/>
        </a:p>
      </dgm:t>
    </dgm:pt>
    <dgm:pt modelId="{CD5978F1-39DC-4550-8D2F-21B18737725A}" type="sibTrans" cxnId="{D0965A94-6819-4817-9689-9734A973D537}">
      <dgm:prSet/>
      <dgm:spPr/>
      <dgm:t>
        <a:bodyPr/>
        <a:lstStyle/>
        <a:p>
          <a:endParaRPr lang="sv-SE" sz="1600" noProof="0"/>
        </a:p>
      </dgm:t>
    </dgm:pt>
    <dgm:pt modelId="{B1B6B955-4AF8-4D42-8805-976E9E617F28}">
      <dgm:prSet custT="1"/>
      <dgm:spPr/>
      <dgm:t>
        <a:bodyPr/>
        <a:lstStyle/>
        <a:p>
          <a:pPr marL="84138" indent="0">
            <a:lnSpc>
              <a:spcPct val="100000"/>
            </a:lnSpc>
          </a:pPr>
          <a:r>
            <a:rPr lang="sv-SE" sz="1800" dirty="0">
              <a:ea typeface="Times New Roman" panose="02020603050405020304" pitchFamily="18" charset="0"/>
              <a:cs typeface="Times New Roman" panose="02020603050405020304" pitchFamily="18" charset="0"/>
            </a:rPr>
            <a:t>I god tid ta kontakt</a:t>
          </a:r>
          <a:endParaRPr lang="sv-SE" sz="1800" b="1" noProof="0" dirty="0"/>
        </a:p>
      </dgm:t>
    </dgm:pt>
    <dgm:pt modelId="{1D56775B-3E56-433A-99E5-0587AF455844}" type="parTrans" cxnId="{26F2041B-60BC-425C-8FE0-1D3DDFC67A04}">
      <dgm:prSet/>
      <dgm:spPr/>
      <dgm:t>
        <a:bodyPr/>
        <a:lstStyle/>
        <a:p>
          <a:endParaRPr lang="sv-SE" sz="1600"/>
        </a:p>
      </dgm:t>
    </dgm:pt>
    <dgm:pt modelId="{6A96BAA7-5DAE-4D75-BCE5-A76780BA24A9}" type="sibTrans" cxnId="{26F2041B-60BC-425C-8FE0-1D3DDFC67A04}">
      <dgm:prSet/>
      <dgm:spPr/>
      <dgm:t>
        <a:bodyPr/>
        <a:lstStyle/>
        <a:p>
          <a:endParaRPr lang="sv-SE" sz="1600"/>
        </a:p>
      </dgm:t>
    </dgm:pt>
    <dgm:pt modelId="{62E9409D-87FD-4793-A324-0DFB90CF1256}">
      <dgm:prSet custT="1"/>
      <dgm:spPr/>
      <dgm:t>
        <a:bodyPr/>
        <a:lstStyle/>
        <a:p>
          <a:pPr marL="84138" indent="0">
            <a:lnSpc>
              <a:spcPct val="100000"/>
            </a:lnSpc>
          </a:pPr>
          <a:r>
            <a:rPr lang="sv-SE" sz="1800" dirty="0">
              <a:ea typeface="Times New Roman" panose="02020603050405020304" pitchFamily="18" charset="0"/>
              <a:cs typeface="Times New Roman" panose="02020603050405020304" pitchFamily="18" charset="0"/>
            </a:rPr>
            <a:t>Ta ansvar för sin hälsa (självklart!)</a:t>
          </a:r>
        </a:p>
      </dgm:t>
    </dgm:pt>
    <dgm:pt modelId="{B204D354-94BB-4BE5-B63D-E47AB19A4B3E}" type="parTrans" cxnId="{A0E21423-18C8-441F-B698-74E5DB88F8E3}">
      <dgm:prSet/>
      <dgm:spPr/>
      <dgm:t>
        <a:bodyPr/>
        <a:lstStyle/>
        <a:p>
          <a:endParaRPr lang="sv-SE" sz="1600"/>
        </a:p>
      </dgm:t>
    </dgm:pt>
    <dgm:pt modelId="{6193E24E-80DC-4BE4-9456-57BF15F228C7}" type="sibTrans" cxnId="{A0E21423-18C8-441F-B698-74E5DB88F8E3}">
      <dgm:prSet/>
      <dgm:spPr/>
      <dgm:t>
        <a:bodyPr/>
        <a:lstStyle/>
        <a:p>
          <a:endParaRPr lang="sv-SE" sz="1600"/>
        </a:p>
      </dgm:t>
    </dgm:pt>
    <dgm:pt modelId="{8462C4F1-B069-4DC1-992A-8E961519DB6A}">
      <dgm:prSet custT="1"/>
      <dgm:spPr/>
      <dgm:t>
        <a:bodyPr/>
        <a:lstStyle/>
        <a:p>
          <a:pPr marL="84138" indent="-84138">
            <a:lnSpc>
              <a:spcPct val="100000"/>
            </a:lnSpc>
          </a:pPr>
          <a:r>
            <a:rPr lang="sv-SE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- Läkemedel</a:t>
          </a:r>
          <a:endParaRPr lang="sv-SE" sz="1800" b="1" noProof="0" dirty="0"/>
        </a:p>
      </dgm:t>
    </dgm:pt>
    <dgm:pt modelId="{272F54A2-7A39-4117-9795-EE11A6EE3EAF}" type="parTrans" cxnId="{BA44A7A0-CAF7-40A8-A04C-249E02F1F4DF}">
      <dgm:prSet/>
      <dgm:spPr/>
      <dgm:t>
        <a:bodyPr/>
        <a:lstStyle/>
        <a:p>
          <a:endParaRPr lang="sv-SE" sz="1600"/>
        </a:p>
      </dgm:t>
    </dgm:pt>
    <dgm:pt modelId="{8E70568D-9306-4F3D-84CD-D13677B6282C}" type="sibTrans" cxnId="{BA44A7A0-CAF7-40A8-A04C-249E02F1F4DF}">
      <dgm:prSet/>
      <dgm:spPr/>
      <dgm:t>
        <a:bodyPr/>
        <a:lstStyle/>
        <a:p>
          <a:endParaRPr lang="sv-SE" sz="1600"/>
        </a:p>
      </dgm:t>
    </dgm:pt>
    <dgm:pt modelId="{88BFCC30-9C95-4BEC-BC3E-B8C10303A4E1}">
      <dgm:prSet custT="1"/>
      <dgm:spPr/>
      <dgm:t>
        <a:bodyPr/>
        <a:lstStyle/>
        <a:p>
          <a:pPr marL="84138" indent="-84138">
            <a:lnSpc>
              <a:spcPct val="100000"/>
            </a:lnSpc>
          </a:pPr>
          <a:r>
            <a:rPr lang="sv-SE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- Personliga hjälpmedel (undantag när </a:t>
          </a:r>
          <a:r>
            <a:rPr lang="sv-SE" sz="1800" dirty="0">
              <a:cs typeface="Times New Roman" panose="02020603050405020304" pitchFamily="18" charset="0"/>
            </a:rPr>
            <a:t>fackmanna-mässig montering krävs)</a:t>
          </a:r>
          <a:endParaRPr lang="sv-SE" sz="1800" dirty="0">
            <a:effectLst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80F975-C884-410B-B769-C31CCFADBF7E}" type="parTrans" cxnId="{B9D1E6A9-E205-443B-A308-9497372536BD}">
      <dgm:prSet/>
      <dgm:spPr/>
      <dgm:t>
        <a:bodyPr/>
        <a:lstStyle/>
        <a:p>
          <a:endParaRPr lang="sv-SE" sz="1600"/>
        </a:p>
      </dgm:t>
    </dgm:pt>
    <dgm:pt modelId="{39B8C387-0DB7-4472-8394-5CF247DCE14B}" type="sibTrans" cxnId="{B9D1E6A9-E205-443B-A308-9497372536BD}">
      <dgm:prSet/>
      <dgm:spPr/>
      <dgm:t>
        <a:bodyPr/>
        <a:lstStyle/>
        <a:p>
          <a:endParaRPr lang="sv-SE" sz="1600"/>
        </a:p>
      </dgm:t>
    </dgm:pt>
    <dgm:pt modelId="{3BA63735-AFD7-4CF5-B4EE-E7DA98623A48}">
      <dgm:prSet custT="1"/>
      <dgm:spPr/>
      <dgm:t>
        <a:bodyPr/>
        <a:lstStyle/>
        <a:p>
          <a:pPr marL="84138" indent="-84138">
            <a:lnSpc>
              <a:spcPct val="100000"/>
            </a:lnSpc>
          </a:pPr>
          <a:r>
            <a:rPr lang="sv-SE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- Inkontinenshjälpmedel </a:t>
          </a:r>
        </a:p>
      </dgm:t>
    </dgm:pt>
    <dgm:pt modelId="{D3FD2556-C492-4E98-A8B5-02726A4D94CF}" type="parTrans" cxnId="{FD9DFE78-F153-44A2-86E6-A45036F514FA}">
      <dgm:prSet/>
      <dgm:spPr/>
      <dgm:t>
        <a:bodyPr/>
        <a:lstStyle/>
        <a:p>
          <a:endParaRPr lang="sv-SE" sz="1600"/>
        </a:p>
      </dgm:t>
    </dgm:pt>
    <dgm:pt modelId="{5442E2DA-0665-4F26-80D8-0CC507F6AAF9}" type="sibTrans" cxnId="{FD9DFE78-F153-44A2-86E6-A45036F514FA}">
      <dgm:prSet/>
      <dgm:spPr/>
      <dgm:t>
        <a:bodyPr/>
        <a:lstStyle/>
        <a:p>
          <a:endParaRPr lang="sv-SE" sz="1600"/>
        </a:p>
      </dgm:t>
    </dgm:pt>
    <dgm:pt modelId="{9509D4AD-8A01-407A-95C0-78DEFD27D69D}">
      <dgm:prSet custT="1"/>
      <dgm:spPr/>
      <dgm:t>
        <a:bodyPr/>
        <a:lstStyle/>
        <a:p>
          <a:pPr marL="84138" indent="-84138">
            <a:lnSpc>
              <a:spcPct val="100000"/>
            </a:lnSpc>
          </a:pPr>
          <a:r>
            <a:rPr lang="sv-SE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- Sjukvårdsmaterial</a:t>
          </a:r>
          <a:endParaRPr lang="sv-SE" sz="1800" b="1" noProof="0" dirty="0"/>
        </a:p>
      </dgm:t>
    </dgm:pt>
    <dgm:pt modelId="{36B25A6C-53B6-452E-B6B9-74E17DD11F6C}" type="parTrans" cxnId="{2D2F345F-2AF7-4A02-B451-29B1C322FEB6}">
      <dgm:prSet/>
      <dgm:spPr/>
      <dgm:t>
        <a:bodyPr/>
        <a:lstStyle/>
        <a:p>
          <a:endParaRPr lang="sv-SE" sz="1600"/>
        </a:p>
      </dgm:t>
    </dgm:pt>
    <dgm:pt modelId="{4E1A9DD7-A478-4C2C-95F1-93083EE88551}" type="sibTrans" cxnId="{2D2F345F-2AF7-4A02-B451-29B1C322FEB6}">
      <dgm:prSet/>
      <dgm:spPr/>
      <dgm:t>
        <a:bodyPr/>
        <a:lstStyle/>
        <a:p>
          <a:endParaRPr lang="sv-SE" sz="1600"/>
        </a:p>
      </dgm:t>
    </dgm:pt>
    <dgm:pt modelId="{1EF9BBFE-0797-4A89-9FF1-DF6227ABE1E4}">
      <dgm:prSet custT="1"/>
      <dgm:spPr/>
      <dgm:t>
        <a:bodyPr/>
        <a:lstStyle/>
        <a:p>
          <a:pPr marL="84138" indent="0">
            <a:lnSpc>
              <a:spcPct val="100000"/>
            </a:lnSpc>
          </a:pPr>
          <a:r>
            <a:rPr lang="sv-SE" sz="1800" dirty="0">
              <a:cs typeface="Times New Roman" panose="02020603050405020304" pitchFamily="18" charset="0"/>
            </a:rPr>
            <a:t>HS ska se till att patienten har rätt mängd produkter hemma. Vid behov tillfälligt ändra leveransadress</a:t>
          </a:r>
          <a:endParaRPr lang="sv-SE" sz="1800" b="1" noProof="0" dirty="0"/>
        </a:p>
      </dgm:t>
    </dgm:pt>
    <dgm:pt modelId="{2D052FCF-C931-42E7-8F5E-D2F1B60D74B6}" type="parTrans" cxnId="{2FAD4721-F6D8-4D85-ABB4-9F5BE95E5EF3}">
      <dgm:prSet/>
      <dgm:spPr/>
      <dgm:t>
        <a:bodyPr/>
        <a:lstStyle/>
        <a:p>
          <a:endParaRPr lang="sv-SE" sz="1600"/>
        </a:p>
      </dgm:t>
    </dgm:pt>
    <dgm:pt modelId="{2E581A09-7DDB-4BBF-B2C4-FB012E48AEF3}" type="sibTrans" cxnId="{2FAD4721-F6D8-4D85-ABB4-9F5BE95E5EF3}">
      <dgm:prSet/>
      <dgm:spPr/>
      <dgm:t>
        <a:bodyPr/>
        <a:lstStyle/>
        <a:p>
          <a:endParaRPr lang="sv-SE" sz="1600"/>
        </a:p>
      </dgm:t>
    </dgm:pt>
    <dgm:pt modelId="{08E0CC17-3111-41DB-B14C-6C610BC3112A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sv-SE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Patienten ansvarar för att:</a:t>
          </a:r>
          <a:endParaRPr lang="sv-SE" sz="2000" b="1" noProof="0" dirty="0"/>
        </a:p>
      </dgm:t>
    </dgm:pt>
    <dgm:pt modelId="{9A035259-4895-4DAB-82B1-A4A5645CF0B7}" type="parTrans" cxnId="{7A959728-1905-4F36-9953-B260A95E43B0}">
      <dgm:prSet/>
      <dgm:spPr/>
      <dgm:t>
        <a:bodyPr/>
        <a:lstStyle/>
        <a:p>
          <a:endParaRPr lang="sv-SE" sz="1600"/>
        </a:p>
      </dgm:t>
    </dgm:pt>
    <dgm:pt modelId="{D115AD1D-B413-4BD1-98DF-1390226DA297}" type="sibTrans" cxnId="{7A959728-1905-4F36-9953-B260A95E43B0}">
      <dgm:prSet/>
      <dgm:spPr/>
      <dgm:t>
        <a:bodyPr/>
        <a:lstStyle/>
        <a:p>
          <a:endParaRPr lang="sv-SE" sz="1600"/>
        </a:p>
      </dgm:t>
    </dgm:pt>
    <dgm:pt modelId="{9D366C8B-AC82-4AF6-8CEA-661ED580F469}">
      <dgm:prSet custT="1"/>
      <dgm:spPr/>
      <dgm:t>
        <a:bodyPr/>
        <a:lstStyle/>
        <a:p>
          <a:pPr marL="84138" indent="-84138">
            <a:lnSpc>
              <a:spcPct val="100000"/>
            </a:lnSpc>
          </a:pPr>
          <a:r>
            <a:rPr lang="sv-SE" sz="1800" dirty="0">
              <a:ea typeface="Times New Roman" panose="02020603050405020304" pitchFamily="18" charset="0"/>
              <a:cs typeface="Times New Roman" panose="02020603050405020304" pitchFamily="18" charset="0"/>
            </a:rPr>
            <a:t>- ta med sig den mängd som behövs</a:t>
          </a:r>
        </a:p>
      </dgm:t>
    </dgm:pt>
    <dgm:pt modelId="{E214DAF4-3496-41BB-A9E1-A10A49E24484}" type="parTrans" cxnId="{D9AEA59B-8FB2-4031-9F55-C0FC0AB10DEB}">
      <dgm:prSet/>
      <dgm:spPr/>
      <dgm:t>
        <a:bodyPr/>
        <a:lstStyle/>
        <a:p>
          <a:endParaRPr lang="sv-SE" sz="1600"/>
        </a:p>
      </dgm:t>
    </dgm:pt>
    <dgm:pt modelId="{699ADEF7-9DAA-4749-AA7E-F58738908718}" type="sibTrans" cxnId="{D9AEA59B-8FB2-4031-9F55-C0FC0AB10DEB}">
      <dgm:prSet/>
      <dgm:spPr/>
      <dgm:t>
        <a:bodyPr/>
        <a:lstStyle/>
        <a:p>
          <a:endParaRPr lang="sv-SE" sz="1600"/>
        </a:p>
      </dgm:t>
    </dgm:pt>
    <dgm:pt modelId="{09E465CF-81EB-4A17-8B31-0EAE3E27563C}">
      <dgm:prSet custT="1"/>
      <dgm:spPr/>
      <dgm:t>
        <a:bodyPr/>
        <a:lstStyle/>
        <a:p>
          <a:pPr marL="84138" indent="-84138">
            <a:lnSpc>
              <a:spcPct val="100000"/>
            </a:lnSpc>
          </a:pPr>
          <a:r>
            <a:rPr lang="sv-SE" sz="1800" dirty="0">
              <a:ea typeface="Times New Roman" panose="02020603050405020304" pitchFamily="18" charset="0"/>
              <a:cs typeface="Times New Roman" panose="02020603050405020304" pitchFamily="18" charset="0"/>
            </a:rPr>
            <a:t>- transportera hjälpmedel</a:t>
          </a:r>
        </a:p>
      </dgm:t>
    </dgm:pt>
    <dgm:pt modelId="{7F53D779-371B-46AF-92EA-DB4936E7C2C9}" type="parTrans" cxnId="{94E47057-4430-402D-8302-CFCAB3679069}">
      <dgm:prSet/>
      <dgm:spPr/>
      <dgm:t>
        <a:bodyPr/>
        <a:lstStyle/>
        <a:p>
          <a:endParaRPr lang="sv-SE" sz="1600"/>
        </a:p>
      </dgm:t>
    </dgm:pt>
    <dgm:pt modelId="{CEE456A1-4578-47A4-8059-327F07A7D4AA}" type="sibTrans" cxnId="{94E47057-4430-402D-8302-CFCAB3679069}">
      <dgm:prSet/>
      <dgm:spPr/>
      <dgm:t>
        <a:bodyPr/>
        <a:lstStyle/>
        <a:p>
          <a:endParaRPr lang="sv-SE" sz="1600"/>
        </a:p>
      </dgm:t>
    </dgm:pt>
    <dgm:pt modelId="{0F6B77DA-CC35-49B9-84CC-DB60BADE6050}">
      <dgm:prSet custT="1"/>
      <dgm:spPr/>
      <dgm:t>
        <a:bodyPr/>
        <a:lstStyle/>
        <a:p>
          <a:pPr marL="84138" indent="-84138">
            <a:lnSpc>
              <a:spcPct val="100000"/>
            </a:lnSpc>
          </a:pPr>
          <a:r>
            <a:rPr lang="sv-SE" sz="1800" dirty="0">
              <a:ea typeface="Times New Roman" panose="02020603050405020304" pitchFamily="18" charset="0"/>
              <a:cs typeface="Times New Roman" panose="02020603050405020304" pitchFamily="18" charset="0"/>
            </a:rPr>
            <a:t>- se till att bruksanvisningar och instruktioner ges till hemtjänsten (HS kan överföra informationen)</a:t>
          </a:r>
        </a:p>
      </dgm:t>
    </dgm:pt>
    <dgm:pt modelId="{2DB1ECAF-D9CF-4F37-82E4-EABA58B65ABD}" type="parTrans" cxnId="{D7A990CE-B735-49CB-A3D7-5BAD3FF705BC}">
      <dgm:prSet/>
      <dgm:spPr/>
      <dgm:t>
        <a:bodyPr/>
        <a:lstStyle/>
        <a:p>
          <a:endParaRPr lang="sv-SE" sz="1600"/>
        </a:p>
      </dgm:t>
    </dgm:pt>
    <dgm:pt modelId="{B1DAA7C2-5367-4EE1-B3E6-90E8E58C7C17}" type="sibTrans" cxnId="{D7A990CE-B735-49CB-A3D7-5BAD3FF705BC}">
      <dgm:prSet/>
      <dgm:spPr/>
      <dgm:t>
        <a:bodyPr/>
        <a:lstStyle/>
        <a:p>
          <a:endParaRPr lang="sv-SE" sz="1600"/>
        </a:p>
      </dgm:t>
    </dgm:pt>
    <dgm:pt modelId="{88A7593E-85E2-429D-A3D2-81434122B789}">
      <dgm:prSet custT="1"/>
      <dgm:spPr/>
      <dgm:t>
        <a:bodyPr/>
        <a:lstStyle/>
        <a:p>
          <a:pPr marL="84138" indent="-84138">
            <a:lnSpc>
              <a:spcPct val="100000"/>
            </a:lnSpc>
          </a:pPr>
          <a:r>
            <a:rPr lang="sv-SE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- anpassa den tillfälliga bostaden</a:t>
          </a:r>
        </a:p>
      </dgm:t>
    </dgm:pt>
    <dgm:pt modelId="{08BBD120-2BA7-4E66-AD94-9011B9B06A28}" type="parTrans" cxnId="{317B99D3-B59F-48CD-992D-F3557120F12F}">
      <dgm:prSet/>
      <dgm:spPr/>
      <dgm:t>
        <a:bodyPr/>
        <a:lstStyle/>
        <a:p>
          <a:endParaRPr lang="sv-SE" sz="1600"/>
        </a:p>
      </dgm:t>
    </dgm:pt>
    <dgm:pt modelId="{39109FA6-3EFC-4A0D-9085-500A91C21255}" type="sibTrans" cxnId="{317B99D3-B59F-48CD-992D-F3557120F12F}">
      <dgm:prSet/>
      <dgm:spPr/>
      <dgm:t>
        <a:bodyPr/>
        <a:lstStyle/>
        <a:p>
          <a:endParaRPr lang="sv-SE" sz="1600"/>
        </a:p>
      </dgm:t>
    </dgm:pt>
    <dgm:pt modelId="{9ECCDE0F-A59B-4279-BC74-DD351230FDEA}">
      <dgm:prSet custT="1"/>
      <dgm:spPr/>
      <dgm:t>
        <a:bodyPr/>
        <a:lstStyle/>
        <a:p>
          <a:pPr marL="84138" indent="-84138">
            <a:lnSpc>
              <a:spcPct val="100000"/>
            </a:lnSpc>
          </a:pPr>
          <a:r>
            <a:rPr lang="sv-SE" sz="1800" dirty="0">
              <a:ea typeface="Times New Roman" panose="02020603050405020304" pitchFamily="18" charset="0"/>
              <a:cs typeface="Times New Roman" panose="02020603050405020304" pitchFamily="18" charset="0"/>
            </a:rPr>
            <a:t>- k</a:t>
          </a:r>
          <a:r>
            <a:rPr lang="sv-SE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ontakta förskrivaren om hjälpmedel behöver repareras</a:t>
          </a:r>
          <a:endParaRPr lang="sv-SE" sz="1800" b="1" noProof="0" dirty="0"/>
        </a:p>
      </dgm:t>
    </dgm:pt>
    <dgm:pt modelId="{88CA3925-3DC1-414F-83F6-D27AC0B63809}" type="parTrans" cxnId="{B9F57BE7-6997-45EA-98E5-15763728C0D5}">
      <dgm:prSet/>
      <dgm:spPr/>
      <dgm:t>
        <a:bodyPr/>
        <a:lstStyle/>
        <a:p>
          <a:endParaRPr lang="sv-SE" sz="1600"/>
        </a:p>
      </dgm:t>
    </dgm:pt>
    <dgm:pt modelId="{1D959287-BEFF-4017-ADCE-7D56D3BC3279}" type="sibTrans" cxnId="{B9F57BE7-6997-45EA-98E5-15763728C0D5}">
      <dgm:prSet/>
      <dgm:spPr/>
      <dgm:t>
        <a:bodyPr/>
        <a:lstStyle/>
        <a:p>
          <a:endParaRPr lang="sv-SE" sz="1600"/>
        </a:p>
      </dgm:t>
    </dgm:pt>
    <dgm:pt modelId="{8380A1CD-D8F0-45CF-B8DE-887A66260852}" type="pres">
      <dgm:prSet presAssocID="{905C8F1C-D77F-40B7-B354-DDCD8B5CCCA5}" presName="root" presStyleCnt="0">
        <dgm:presLayoutVars>
          <dgm:dir/>
          <dgm:resizeHandles val="exact"/>
        </dgm:presLayoutVars>
      </dgm:prSet>
      <dgm:spPr/>
    </dgm:pt>
    <dgm:pt modelId="{988CB5D7-E048-4311-9ACB-5CF21162AD87}" type="pres">
      <dgm:prSet presAssocID="{6F52B4A1-98B5-44F1-BCA2-5E712E51876E}" presName="compNode" presStyleCnt="0"/>
      <dgm:spPr/>
    </dgm:pt>
    <dgm:pt modelId="{A499E4F1-FD9D-4EE5-9603-67787E213A0A}" type="pres">
      <dgm:prSet presAssocID="{6F52B4A1-98B5-44F1-BCA2-5E712E51876E}" presName="iconRect" presStyleLbl="node1" presStyleIdx="0" presStyleCnt="3" custScaleX="94925" custScaleY="90331" custLinFactY="-30159" custLinFactNeighborX="38922" custLinFactNeighborY="-100000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6000" b="-6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usbil med hel fyllning"/>
        </a:ext>
      </dgm:extLst>
    </dgm:pt>
    <dgm:pt modelId="{5D3F35DE-0AA5-4BD7-939F-8E0F917A7655}" type="pres">
      <dgm:prSet presAssocID="{6F52B4A1-98B5-44F1-BCA2-5E712E51876E}" presName="iconSpace" presStyleCnt="0"/>
      <dgm:spPr/>
    </dgm:pt>
    <dgm:pt modelId="{018CB47C-C5B8-44E6-8270-68CD3AB6F9FF}" type="pres">
      <dgm:prSet presAssocID="{6F52B4A1-98B5-44F1-BCA2-5E712E51876E}" presName="parTx" presStyleLbl="revTx" presStyleIdx="0" presStyleCnt="6" custLinFactY="-57600" custLinFactNeighborX="1075" custLinFactNeighborY="-100000">
        <dgm:presLayoutVars>
          <dgm:chMax val="0"/>
          <dgm:chPref val="0"/>
        </dgm:presLayoutVars>
      </dgm:prSet>
      <dgm:spPr/>
    </dgm:pt>
    <dgm:pt modelId="{326D65AA-53F1-4279-8406-084C317D9B3B}" type="pres">
      <dgm:prSet presAssocID="{6F52B4A1-98B5-44F1-BCA2-5E712E51876E}" presName="txSpace" presStyleCnt="0"/>
      <dgm:spPr/>
    </dgm:pt>
    <dgm:pt modelId="{C58366C1-A9DD-476A-9F87-D7A5FBA648FA}" type="pres">
      <dgm:prSet presAssocID="{6F52B4A1-98B5-44F1-BCA2-5E712E51876E}" presName="desTx" presStyleLbl="revTx" presStyleIdx="1" presStyleCnt="6" custScaleY="624975" custLinFactNeighborX="-181" custLinFactNeighborY="90095">
        <dgm:presLayoutVars/>
      </dgm:prSet>
      <dgm:spPr/>
    </dgm:pt>
    <dgm:pt modelId="{19336F1A-1D66-4403-8CAA-C5BD0B32022E}" type="pres">
      <dgm:prSet presAssocID="{C5513883-1A53-4651-B2A3-F0D9E2E9BAEB}" presName="sibTrans" presStyleCnt="0"/>
      <dgm:spPr/>
    </dgm:pt>
    <dgm:pt modelId="{5B37FC4B-ED64-4F38-AAA6-130718ABA8D4}" type="pres">
      <dgm:prSet presAssocID="{1C682534-C198-4B6F-BB66-A9648B4D2105}" presName="compNode" presStyleCnt="0"/>
      <dgm:spPr/>
    </dgm:pt>
    <dgm:pt modelId="{5FCDE693-1EB9-4500-98A7-07AFC99A3B0E}" type="pres">
      <dgm:prSet presAssocID="{1C682534-C198-4B6F-BB66-A9648B4D2105}" presName="iconRect" presStyleLbl="node1" presStyleIdx="1" presStyleCnt="3" custScaleX="94925" custScaleY="90331" custLinFactY="-32422" custLinFactNeighborX="44640" custLinFactNeighborY="-100000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sväska med hel fyllning"/>
        </a:ext>
      </dgm:extLst>
    </dgm:pt>
    <dgm:pt modelId="{C2DCF68A-67D5-4876-AEBD-A958A6B073E7}" type="pres">
      <dgm:prSet presAssocID="{1C682534-C198-4B6F-BB66-A9648B4D2105}" presName="iconSpace" presStyleCnt="0"/>
      <dgm:spPr/>
    </dgm:pt>
    <dgm:pt modelId="{069808B8-7601-4035-88CE-7312FC4CCCB0}" type="pres">
      <dgm:prSet presAssocID="{1C682534-C198-4B6F-BB66-A9648B4D2105}" presName="parTx" presStyleLbl="revTx" presStyleIdx="2" presStyleCnt="6" custLinFactY="-64647" custLinFactNeighborX="1654" custLinFactNeighborY="-100000">
        <dgm:presLayoutVars>
          <dgm:chMax val="0"/>
          <dgm:chPref val="0"/>
        </dgm:presLayoutVars>
      </dgm:prSet>
      <dgm:spPr/>
    </dgm:pt>
    <dgm:pt modelId="{D4F535FD-D864-4630-A860-B160730508E4}" type="pres">
      <dgm:prSet presAssocID="{1C682534-C198-4B6F-BB66-A9648B4D2105}" presName="txSpace" presStyleCnt="0"/>
      <dgm:spPr/>
    </dgm:pt>
    <dgm:pt modelId="{242E6C4C-A8AA-4074-8F4C-61902C301C05}" type="pres">
      <dgm:prSet presAssocID="{1C682534-C198-4B6F-BB66-A9648B4D2105}" presName="desTx" presStyleLbl="revTx" presStyleIdx="3" presStyleCnt="6" custScaleY="613523" custLinFactNeighborX="1654" custLinFactNeighborY="89789">
        <dgm:presLayoutVars/>
      </dgm:prSet>
      <dgm:spPr/>
    </dgm:pt>
    <dgm:pt modelId="{D50E4157-A8F5-47FD-BC3E-91A1E0006A7E}" type="pres">
      <dgm:prSet presAssocID="{CD5978F1-39DC-4550-8D2F-21B18737725A}" presName="sibTrans" presStyleCnt="0"/>
      <dgm:spPr/>
    </dgm:pt>
    <dgm:pt modelId="{CF0B7801-B212-444D-8891-F4C48FC92039}" type="pres">
      <dgm:prSet presAssocID="{08E0CC17-3111-41DB-B14C-6C610BC3112A}" presName="compNode" presStyleCnt="0"/>
      <dgm:spPr/>
    </dgm:pt>
    <dgm:pt modelId="{99581206-0C6A-42C3-B0E5-A540FBEF8A97}" type="pres">
      <dgm:prSet presAssocID="{08E0CC17-3111-41DB-B14C-6C610BC3112A}" presName="iconRect" presStyleLbl="node1" presStyleIdx="2" presStyleCnt="3" custScaleX="94925" custScaleY="90331" custLinFactY="-30159" custLinFactNeighborX="63723" custLinFactNeighborY="-100000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niversell åtkomst med hel fyllning"/>
        </a:ext>
      </dgm:extLst>
    </dgm:pt>
    <dgm:pt modelId="{D6B7D824-48E7-4EFB-A336-D8150AC67966}" type="pres">
      <dgm:prSet presAssocID="{08E0CC17-3111-41DB-B14C-6C610BC3112A}" presName="iconSpace" presStyleCnt="0"/>
      <dgm:spPr/>
    </dgm:pt>
    <dgm:pt modelId="{905C110A-1CE4-4DAB-B42C-6195F51A1113}" type="pres">
      <dgm:prSet presAssocID="{08E0CC17-3111-41DB-B14C-6C610BC3112A}" presName="parTx" presStyleLbl="revTx" presStyleIdx="4" presStyleCnt="6" custLinFactY="-76703" custLinFactNeighborX="358" custLinFactNeighborY="-100000">
        <dgm:presLayoutVars>
          <dgm:chMax val="0"/>
          <dgm:chPref val="0"/>
        </dgm:presLayoutVars>
      </dgm:prSet>
      <dgm:spPr/>
    </dgm:pt>
    <dgm:pt modelId="{425646F4-C1A3-4A09-ACF2-6E8292CEE25F}" type="pres">
      <dgm:prSet presAssocID="{08E0CC17-3111-41DB-B14C-6C610BC3112A}" presName="txSpace" presStyleCnt="0"/>
      <dgm:spPr/>
    </dgm:pt>
    <dgm:pt modelId="{C8283E47-D1DF-40F5-B7E6-26F9A6967339}" type="pres">
      <dgm:prSet presAssocID="{08E0CC17-3111-41DB-B14C-6C610BC3112A}" presName="desTx" presStyleLbl="revTx" presStyleIdx="5" presStyleCnt="6" custScaleY="580380" custLinFactNeighborX="1075" custLinFactNeighborY="69836">
        <dgm:presLayoutVars/>
      </dgm:prSet>
      <dgm:spPr/>
    </dgm:pt>
  </dgm:ptLst>
  <dgm:cxnLst>
    <dgm:cxn modelId="{3446240C-E52A-4902-A93C-A9099C21FFA3}" type="presOf" srcId="{88A7593E-85E2-429D-A3D2-81434122B789}" destId="{C8283E47-D1DF-40F5-B7E6-26F9A6967339}" srcOrd="0" destOrd="3" presId="urn:microsoft.com/office/officeart/2018/2/layout/IconLabelDescriptionList"/>
    <dgm:cxn modelId="{8B84EE0E-E5FF-4077-996B-94F4112B3702}" type="presOf" srcId="{09E465CF-81EB-4A17-8B31-0EAE3E27563C}" destId="{C8283E47-D1DF-40F5-B7E6-26F9A6967339}" srcOrd="0" destOrd="1" presId="urn:microsoft.com/office/officeart/2018/2/layout/IconLabelDescriptionList"/>
    <dgm:cxn modelId="{9EAB3510-21E3-4FA2-B5A2-6449557ADFEC}" type="presOf" srcId="{3BA63735-AFD7-4CF5-B4EE-E7DA98623A48}" destId="{242E6C4C-A8AA-4074-8F4C-61902C301C05}" srcOrd="0" destOrd="2" presId="urn:microsoft.com/office/officeart/2018/2/layout/IconLabelDescriptionList"/>
    <dgm:cxn modelId="{37A47813-6D1B-4443-8904-4BC0914E119A}" type="presOf" srcId="{1C682534-C198-4B6F-BB66-A9648B4D2105}" destId="{069808B8-7601-4035-88CE-7312FC4CCCB0}" srcOrd="0" destOrd="0" presId="urn:microsoft.com/office/officeart/2018/2/layout/IconLabelDescriptionList"/>
    <dgm:cxn modelId="{26F2041B-60BC-425C-8FE0-1D3DDFC67A04}" srcId="{6F52B4A1-98B5-44F1-BCA2-5E712E51876E}" destId="{B1B6B955-4AF8-4D42-8805-976E9E617F28}" srcOrd="0" destOrd="0" parTransId="{1D56775B-3E56-433A-99E5-0587AF455844}" sibTransId="{6A96BAA7-5DAE-4D75-BCE5-A76780BA24A9}"/>
    <dgm:cxn modelId="{2FAD4721-F6D8-4D85-ABB4-9F5BE95E5EF3}" srcId="{1C682534-C198-4B6F-BB66-A9648B4D2105}" destId="{1EF9BBFE-0797-4A89-9FF1-DF6227ABE1E4}" srcOrd="4" destOrd="0" parTransId="{2D052FCF-C931-42E7-8F5E-D2F1B60D74B6}" sibTransId="{2E581A09-7DDB-4BBF-B2C4-FB012E48AEF3}"/>
    <dgm:cxn modelId="{EF02D521-2926-4057-8E2C-2F584FF38F1D}" type="presOf" srcId="{0F6B77DA-CC35-49B9-84CC-DB60BADE6050}" destId="{C8283E47-D1DF-40F5-B7E6-26F9A6967339}" srcOrd="0" destOrd="2" presId="urn:microsoft.com/office/officeart/2018/2/layout/IconLabelDescriptionList"/>
    <dgm:cxn modelId="{A0E21423-18C8-441F-B698-74E5DB88F8E3}" srcId="{6F52B4A1-98B5-44F1-BCA2-5E712E51876E}" destId="{62E9409D-87FD-4793-A324-0DFB90CF1256}" srcOrd="1" destOrd="0" parTransId="{B204D354-94BB-4BE5-B63D-E47AB19A4B3E}" sibTransId="{6193E24E-80DC-4BE4-9456-57BF15F228C7}"/>
    <dgm:cxn modelId="{090A8626-CD06-41EF-B77D-BB6EE191454B}" type="presOf" srcId="{88BFCC30-9C95-4BEC-BC3E-B8C10303A4E1}" destId="{242E6C4C-A8AA-4074-8F4C-61902C301C05}" srcOrd="0" destOrd="1" presId="urn:microsoft.com/office/officeart/2018/2/layout/IconLabelDescriptionList"/>
    <dgm:cxn modelId="{7A959728-1905-4F36-9953-B260A95E43B0}" srcId="{905C8F1C-D77F-40B7-B354-DDCD8B5CCCA5}" destId="{08E0CC17-3111-41DB-B14C-6C610BC3112A}" srcOrd="2" destOrd="0" parTransId="{9A035259-4895-4DAB-82B1-A4A5645CF0B7}" sibTransId="{D115AD1D-B413-4BD1-98DF-1390226DA297}"/>
    <dgm:cxn modelId="{2DDF625D-609A-41C6-883F-D68A0857DC93}" type="presOf" srcId="{6F52B4A1-98B5-44F1-BCA2-5E712E51876E}" destId="{018CB47C-C5B8-44E6-8270-68CD3AB6F9FF}" srcOrd="0" destOrd="0" presId="urn:microsoft.com/office/officeart/2018/2/layout/IconLabelDescriptionList"/>
    <dgm:cxn modelId="{2D2F345F-2AF7-4A02-B451-29B1C322FEB6}" srcId="{1C682534-C198-4B6F-BB66-A9648B4D2105}" destId="{9509D4AD-8A01-407A-95C0-78DEFD27D69D}" srcOrd="3" destOrd="0" parTransId="{36B25A6C-53B6-452E-B6B9-74E17DD11F6C}" sibTransId="{4E1A9DD7-A478-4C2C-95F1-93083EE88551}"/>
    <dgm:cxn modelId="{96FE8760-052F-4D72-9BDC-F52F13602610}" type="presOf" srcId="{62E9409D-87FD-4793-A324-0DFB90CF1256}" destId="{C58366C1-A9DD-476A-9F87-D7A5FBA648FA}" srcOrd="0" destOrd="1" presId="urn:microsoft.com/office/officeart/2018/2/layout/IconLabelDescriptionList"/>
    <dgm:cxn modelId="{31A16F6F-A72B-4CC8-AB63-6D41F7BAFCFD}" type="presOf" srcId="{9ECCDE0F-A59B-4279-BC74-DD351230FDEA}" destId="{C8283E47-D1DF-40F5-B7E6-26F9A6967339}" srcOrd="0" destOrd="4" presId="urn:microsoft.com/office/officeart/2018/2/layout/IconLabelDescriptionList"/>
    <dgm:cxn modelId="{94E47057-4430-402D-8302-CFCAB3679069}" srcId="{08E0CC17-3111-41DB-B14C-6C610BC3112A}" destId="{09E465CF-81EB-4A17-8B31-0EAE3E27563C}" srcOrd="1" destOrd="0" parTransId="{7F53D779-371B-46AF-92EA-DB4936E7C2C9}" sibTransId="{CEE456A1-4578-47A4-8059-327F07A7D4AA}"/>
    <dgm:cxn modelId="{FD9DFE78-F153-44A2-86E6-A45036F514FA}" srcId="{1C682534-C198-4B6F-BB66-A9648B4D2105}" destId="{3BA63735-AFD7-4CF5-B4EE-E7DA98623A48}" srcOrd="2" destOrd="0" parTransId="{D3FD2556-C492-4E98-A8B5-02726A4D94CF}" sibTransId="{5442E2DA-0665-4F26-80D8-0CC507F6AAF9}"/>
    <dgm:cxn modelId="{0E5E5989-4F8F-4A81-959F-AB6E19D47B6D}" type="presOf" srcId="{08E0CC17-3111-41DB-B14C-6C610BC3112A}" destId="{905C110A-1CE4-4DAB-B42C-6195F51A1113}" srcOrd="0" destOrd="0" presId="urn:microsoft.com/office/officeart/2018/2/layout/IconLabelDescriptionList"/>
    <dgm:cxn modelId="{46097792-4B42-482A-8D40-1FC48E58C384}" srcId="{905C8F1C-D77F-40B7-B354-DDCD8B5CCCA5}" destId="{6F52B4A1-98B5-44F1-BCA2-5E712E51876E}" srcOrd="0" destOrd="0" parTransId="{E145410C-D2E5-4A23-9CED-136FF01BE2A1}" sibTransId="{C5513883-1A53-4651-B2A3-F0D9E2E9BAEB}"/>
    <dgm:cxn modelId="{D0965A94-6819-4817-9689-9734A973D537}" srcId="{905C8F1C-D77F-40B7-B354-DDCD8B5CCCA5}" destId="{1C682534-C198-4B6F-BB66-A9648B4D2105}" srcOrd="1" destOrd="0" parTransId="{AB3BDF39-E013-4225-8B3D-CB30285EA424}" sibTransId="{CD5978F1-39DC-4550-8D2F-21B18737725A}"/>
    <dgm:cxn modelId="{D9AEA59B-8FB2-4031-9F55-C0FC0AB10DEB}" srcId="{08E0CC17-3111-41DB-B14C-6C610BC3112A}" destId="{9D366C8B-AC82-4AF6-8CEA-661ED580F469}" srcOrd="0" destOrd="0" parTransId="{E214DAF4-3496-41BB-A9E1-A10A49E24484}" sibTransId="{699ADEF7-9DAA-4749-AA7E-F58738908718}"/>
    <dgm:cxn modelId="{BA44A7A0-CAF7-40A8-A04C-249E02F1F4DF}" srcId="{1C682534-C198-4B6F-BB66-A9648B4D2105}" destId="{8462C4F1-B069-4DC1-992A-8E961519DB6A}" srcOrd="0" destOrd="0" parTransId="{272F54A2-7A39-4117-9795-EE11A6EE3EAF}" sibTransId="{8E70568D-9306-4F3D-84CD-D13677B6282C}"/>
    <dgm:cxn modelId="{E85A63A3-0C47-4D96-B0AC-0FD16B41298A}" type="presOf" srcId="{8462C4F1-B069-4DC1-992A-8E961519DB6A}" destId="{242E6C4C-A8AA-4074-8F4C-61902C301C05}" srcOrd="0" destOrd="0" presId="urn:microsoft.com/office/officeart/2018/2/layout/IconLabelDescriptionList"/>
    <dgm:cxn modelId="{B9D1E6A9-E205-443B-A308-9497372536BD}" srcId="{1C682534-C198-4B6F-BB66-A9648B4D2105}" destId="{88BFCC30-9C95-4BEC-BC3E-B8C10303A4E1}" srcOrd="1" destOrd="0" parTransId="{AF80F975-C884-410B-B769-C31CCFADBF7E}" sibTransId="{39B8C387-0DB7-4472-8394-5CF247DCE14B}"/>
    <dgm:cxn modelId="{E6D894AF-59BE-406C-8C31-9EC74E5B84AA}" type="presOf" srcId="{9509D4AD-8A01-407A-95C0-78DEFD27D69D}" destId="{242E6C4C-A8AA-4074-8F4C-61902C301C05}" srcOrd="0" destOrd="3" presId="urn:microsoft.com/office/officeart/2018/2/layout/IconLabelDescriptionList"/>
    <dgm:cxn modelId="{8D06BCAF-05F8-42F3-AA9F-308B97736C8F}" type="presOf" srcId="{1EF9BBFE-0797-4A89-9FF1-DF6227ABE1E4}" destId="{242E6C4C-A8AA-4074-8F4C-61902C301C05}" srcOrd="0" destOrd="4" presId="urn:microsoft.com/office/officeart/2018/2/layout/IconLabelDescriptionList"/>
    <dgm:cxn modelId="{0872C8C5-B1CA-47BB-8A5F-6C4FA535D7BF}" type="presOf" srcId="{9D366C8B-AC82-4AF6-8CEA-661ED580F469}" destId="{C8283E47-D1DF-40F5-B7E6-26F9A6967339}" srcOrd="0" destOrd="0" presId="urn:microsoft.com/office/officeart/2018/2/layout/IconLabelDescriptionList"/>
    <dgm:cxn modelId="{D7A990CE-B735-49CB-A3D7-5BAD3FF705BC}" srcId="{08E0CC17-3111-41DB-B14C-6C610BC3112A}" destId="{0F6B77DA-CC35-49B9-84CC-DB60BADE6050}" srcOrd="2" destOrd="0" parTransId="{2DB1ECAF-D9CF-4F37-82E4-EABA58B65ABD}" sibTransId="{B1DAA7C2-5367-4EE1-B3E6-90E8E58C7C17}"/>
    <dgm:cxn modelId="{017515D2-1BBE-45B5-BEF8-17FE12384DE6}" type="presOf" srcId="{905C8F1C-D77F-40B7-B354-DDCD8B5CCCA5}" destId="{8380A1CD-D8F0-45CF-B8DE-887A66260852}" srcOrd="0" destOrd="0" presId="urn:microsoft.com/office/officeart/2018/2/layout/IconLabelDescriptionList"/>
    <dgm:cxn modelId="{317B99D3-B59F-48CD-992D-F3557120F12F}" srcId="{08E0CC17-3111-41DB-B14C-6C610BC3112A}" destId="{88A7593E-85E2-429D-A3D2-81434122B789}" srcOrd="3" destOrd="0" parTransId="{08BBD120-2BA7-4E66-AD94-9011B9B06A28}" sibTransId="{39109FA6-3EFC-4A0D-9085-500A91C21255}"/>
    <dgm:cxn modelId="{B9F57BE7-6997-45EA-98E5-15763728C0D5}" srcId="{08E0CC17-3111-41DB-B14C-6C610BC3112A}" destId="{9ECCDE0F-A59B-4279-BC74-DD351230FDEA}" srcOrd="4" destOrd="0" parTransId="{88CA3925-3DC1-414F-83F6-D27AC0B63809}" sibTransId="{1D959287-BEFF-4017-ADCE-7D56D3BC3279}"/>
    <dgm:cxn modelId="{D263EEE8-3CC5-405A-A05E-A4A66A49D91A}" type="presOf" srcId="{B1B6B955-4AF8-4D42-8805-976E9E617F28}" destId="{C58366C1-A9DD-476A-9F87-D7A5FBA648FA}" srcOrd="0" destOrd="0" presId="urn:microsoft.com/office/officeart/2018/2/layout/IconLabelDescriptionList"/>
    <dgm:cxn modelId="{1642FA94-7B98-418F-8754-47C6B4FDF349}" type="presParOf" srcId="{8380A1CD-D8F0-45CF-B8DE-887A66260852}" destId="{988CB5D7-E048-4311-9ACB-5CF21162AD87}" srcOrd="0" destOrd="0" presId="urn:microsoft.com/office/officeart/2018/2/layout/IconLabelDescriptionList"/>
    <dgm:cxn modelId="{263BE7E3-B0E8-4F76-9F2A-C2227233FC03}" type="presParOf" srcId="{988CB5D7-E048-4311-9ACB-5CF21162AD87}" destId="{A499E4F1-FD9D-4EE5-9603-67787E213A0A}" srcOrd="0" destOrd="0" presId="urn:microsoft.com/office/officeart/2018/2/layout/IconLabelDescriptionList"/>
    <dgm:cxn modelId="{28034082-C175-46F7-BB91-6DA043781B36}" type="presParOf" srcId="{988CB5D7-E048-4311-9ACB-5CF21162AD87}" destId="{5D3F35DE-0AA5-4BD7-939F-8E0F917A7655}" srcOrd="1" destOrd="0" presId="urn:microsoft.com/office/officeart/2018/2/layout/IconLabelDescriptionList"/>
    <dgm:cxn modelId="{76AA5855-F025-4737-A2FE-ED7CF75E40D1}" type="presParOf" srcId="{988CB5D7-E048-4311-9ACB-5CF21162AD87}" destId="{018CB47C-C5B8-44E6-8270-68CD3AB6F9FF}" srcOrd="2" destOrd="0" presId="urn:microsoft.com/office/officeart/2018/2/layout/IconLabelDescriptionList"/>
    <dgm:cxn modelId="{2913D566-EFA3-41B9-A605-669B4B58420D}" type="presParOf" srcId="{988CB5D7-E048-4311-9ACB-5CF21162AD87}" destId="{326D65AA-53F1-4279-8406-084C317D9B3B}" srcOrd="3" destOrd="0" presId="urn:microsoft.com/office/officeart/2018/2/layout/IconLabelDescriptionList"/>
    <dgm:cxn modelId="{DB623E48-328B-46C1-95B5-EA87F2E2A02F}" type="presParOf" srcId="{988CB5D7-E048-4311-9ACB-5CF21162AD87}" destId="{C58366C1-A9DD-476A-9F87-D7A5FBA648FA}" srcOrd="4" destOrd="0" presId="urn:microsoft.com/office/officeart/2018/2/layout/IconLabelDescriptionList"/>
    <dgm:cxn modelId="{2B145681-8363-4BD9-AD7F-D1A89CD32614}" type="presParOf" srcId="{8380A1CD-D8F0-45CF-B8DE-887A66260852}" destId="{19336F1A-1D66-4403-8CAA-C5BD0B32022E}" srcOrd="1" destOrd="0" presId="urn:microsoft.com/office/officeart/2018/2/layout/IconLabelDescriptionList"/>
    <dgm:cxn modelId="{B3C9E21F-9496-4A98-A233-7FA734F0CBD5}" type="presParOf" srcId="{8380A1CD-D8F0-45CF-B8DE-887A66260852}" destId="{5B37FC4B-ED64-4F38-AAA6-130718ABA8D4}" srcOrd="2" destOrd="0" presId="urn:microsoft.com/office/officeart/2018/2/layout/IconLabelDescriptionList"/>
    <dgm:cxn modelId="{FD5BA128-8B76-40F2-9189-FD2817561E75}" type="presParOf" srcId="{5B37FC4B-ED64-4F38-AAA6-130718ABA8D4}" destId="{5FCDE693-1EB9-4500-98A7-07AFC99A3B0E}" srcOrd="0" destOrd="0" presId="urn:microsoft.com/office/officeart/2018/2/layout/IconLabelDescriptionList"/>
    <dgm:cxn modelId="{626AF9E8-84B9-4162-947F-BA67B86009D8}" type="presParOf" srcId="{5B37FC4B-ED64-4F38-AAA6-130718ABA8D4}" destId="{C2DCF68A-67D5-4876-AEBD-A958A6B073E7}" srcOrd="1" destOrd="0" presId="urn:microsoft.com/office/officeart/2018/2/layout/IconLabelDescriptionList"/>
    <dgm:cxn modelId="{C9EF3535-CD6C-4D07-9D91-E9A6E6D76D79}" type="presParOf" srcId="{5B37FC4B-ED64-4F38-AAA6-130718ABA8D4}" destId="{069808B8-7601-4035-88CE-7312FC4CCCB0}" srcOrd="2" destOrd="0" presId="urn:microsoft.com/office/officeart/2018/2/layout/IconLabelDescriptionList"/>
    <dgm:cxn modelId="{A5906E6B-3513-4924-BC48-04739CF79971}" type="presParOf" srcId="{5B37FC4B-ED64-4F38-AAA6-130718ABA8D4}" destId="{D4F535FD-D864-4630-A860-B160730508E4}" srcOrd="3" destOrd="0" presId="urn:microsoft.com/office/officeart/2018/2/layout/IconLabelDescriptionList"/>
    <dgm:cxn modelId="{FF55FF58-A0AD-4C82-B081-1AD4EDDF0D72}" type="presParOf" srcId="{5B37FC4B-ED64-4F38-AAA6-130718ABA8D4}" destId="{242E6C4C-A8AA-4074-8F4C-61902C301C05}" srcOrd="4" destOrd="0" presId="urn:microsoft.com/office/officeart/2018/2/layout/IconLabelDescriptionList"/>
    <dgm:cxn modelId="{530E1119-4F7D-4530-84F6-026082D8D9F3}" type="presParOf" srcId="{8380A1CD-D8F0-45CF-B8DE-887A66260852}" destId="{D50E4157-A8F5-47FD-BC3E-91A1E0006A7E}" srcOrd="3" destOrd="0" presId="urn:microsoft.com/office/officeart/2018/2/layout/IconLabelDescriptionList"/>
    <dgm:cxn modelId="{D33B275A-F018-47F0-93A1-534E3D723FCE}" type="presParOf" srcId="{8380A1CD-D8F0-45CF-B8DE-887A66260852}" destId="{CF0B7801-B212-444D-8891-F4C48FC92039}" srcOrd="4" destOrd="0" presId="urn:microsoft.com/office/officeart/2018/2/layout/IconLabelDescriptionList"/>
    <dgm:cxn modelId="{AB5A2100-E6D2-417D-BCBC-1D2D9A34A429}" type="presParOf" srcId="{CF0B7801-B212-444D-8891-F4C48FC92039}" destId="{99581206-0C6A-42C3-B0E5-A540FBEF8A97}" srcOrd="0" destOrd="0" presId="urn:microsoft.com/office/officeart/2018/2/layout/IconLabelDescriptionList"/>
    <dgm:cxn modelId="{D49E6D1A-3B1C-46AB-A781-EB75DF8F2C7D}" type="presParOf" srcId="{CF0B7801-B212-444D-8891-F4C48FC92039}" destId="{D6B7D824-48E7-4EFB-A336-D8150AC67966}" srcOrd="1" destOrd="0" presId="urn:microsoft.com/office/officeart/2018/2/layout/IconLabelDescriptionList"/>
    <dgm:cxn modelId="{BBE853C6-964F-4FB3-87F5-0150D5CA62E9}" type="presParOf" srcId="{CF0B7801-B212-444D-8891-F4C48FC92039}" destId="{905C110A-1CE4-4DAB-B42C-6195F51A1113}" srcOrd="2" destOrd="0" presId="urn:microsoft.com/office/officeart/2018/2/layout/IconLabelDescriptionList"/>
    <dgm:cxn modelId="{2F567FF0-C777-4E6F-8B82-0AD8C0645F1B}" type="presParOf" srcId="{CF0B7801-B212-444D-8891-F4C48FC92039}" destId="{425646F4-C1A3-4A09-ACF2-6E8292CEE25F}" srcOrd="3" destOrd="0" presId="urn:microsoft.com/office/officeart/2018/2/layout/IconLabelDescriptionList"/>
    <dgm:cxn modelId="{E7CACDF4-594F-4364-94FA-783EDA113610}" type="presParOf" srcId="{CF0B7801-B212-444D-8891-F4C48FC92039}" destId="{C8283E47-D1DF-40F5-B7E6-26F9A6967339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845506-0C27-432D-BB9C-FD4104EEA40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7C7373C-F4B3-4569-B668-1FD76FE3CF71}">
      <dgm:prSet custT="1"/>
      <dgm:spPr/>
      <dgm:t>
        <a:bodyPr/>
        <a:lstStyle/>
        <a:p>
          <a:r>
            <a:rPr lang="sv-SE" sz="1800" b="1" noProof="0" dirty="0"/>
            <a:t>Bedöm vad som kan vänta</a:t>
          </a:r>
          <a:endParaRPr lang="sv-SE" sz="1800" noProof="0" dirty="0"/>
        </a:p>
      </dgm:t>
    </dgm:pt>
    <dgm:pt modelId="{F521524F-4B62-48D2-A697-15EF2CF4B280}" type="parTrans" cxnId="{0B283BB9-7FE1-4448-87D1-40C056ADBDDC}">
      <dgm:prSet/>
      <dgm:spPr/>
      <dgm:t>
        <a:bodyPr/>
        <a:lstStyle/>
        <a:p>
          <a:endParaRPr lang="sv-SE" noProof="0" dirty="0"/>
        </a:p>
      </dgm:t>
    </dgm:pt>
    <dgm:pt modelId="{DC1A1DC2-B609-4241-9033-4D2921AFA5F8}" type="sibTrans" cxnId="{0B283BB9-7FE1-4448-87D1-40C056ADBDDC}">
      <dgm:prSet/>
      <dgm:spPr/>
      <dgm:t>
        <a:bodyPr/>
        <a:lstStyle/>
        <a:p>
          <a:endParaRPr lang="sv-SE" noProof="0" dirty="0"/>
        </a:p>
      </dgm:t>
    </dgm:pt>
    <dgm:pt modelId="{E2B027DC-5356-409D-8075-C9AF1DB6A011}">
      <dgm:prSet custT="1"/>
      <dgm:spPr/>
      <dgm:t>
        <a:bodyPr/>
        <a:lstStyle/>
        <a:p>
          <a:pPr>
            <a:buNone/>
          </a:pPr>
          <a:r>
            <a:rPr lang="sv-SE" sz="1600" b="1" noProof="0" dirty="0"/>
            <a:t>Tillsammans med enhetschef</a:t>
          </a:r>
        </a:p>
      </dgm:t>
    </dgm:pt>
    <dgm:pt modelId="{9C6157D6-816A-4EA6-8F80-D8B234B4602C}" type="parTrans" cxnId="{A04A31DF-9656-4E17-BB5C-B5EE45DA843C}">
      <dgm:prSet/>
      <dgm:spPr/>
      <dgm:t>
        <a:bodyPr/>
        <a:lstStyle/>
        <a:p>
          <a:endParaRPr lang="sv-SE" noProof="0" dirty="0"/>
        </a:p>
      </dgm:t>
    </dgm:pt>
    <dgm:pt modelId="{C9A7EDDF-3090-47CA-80BF-34F4310C813C}" type="sibTrans" cxnId="{A04A31DF-9656-4E17-BB5C-B5EE45DA843C}">
      <dgm:prSet/>
      <dgm:spPr/>
      <dgm:t>
        <a:bodyPr/>
        <a:lstStyle/>
        <a:p>
          <a:endParaRPr lang="sv-SE" noProof="0" dirty="0"/>
        </a:p>
      </dgm:t>
    </dgm:pt>
    <dgm:pt modelId="{853BC286-B4CD-4704-BECA-E968F9D9C1A4}">
      <dgm:prSet custT="1"/>
      <dgm:spPr/>
      <dgm:t>
        <a:bodyPr/>
        <a:lstStyle/>
        <a:p>
          <a:pPr>
            <a:buNone/>
          </a:pPr>
          <a:r>
            <a:rPr lang="sv-SE" sz="1600" b="1" noProof="0" dirty="0"/>
            <a:t>Utgå från sammanhanget</a:t>
          </a:r>
          <a:endParaRPr lang="sv-SE" sz="1600" noProof="0" dirty="0"/>
        </a:p>
      </dgm:t>
    </dgm:pt>
    <dgm:pt modelId="{7E803D6D-8808-4E93-9DF9-1B4706A55DEF}" type="parTrans" cxnId="{F74BFC20-A34C-4BB7-B660-C887D48B0204}">
      <dgm:prSet/>
      <dgm:spPr/>
      <dgm:t>
        <a:bodyPr/>
        <a:lstStyle/>
        <a:p>
          <a:endParaRPr lang="sv-SE" noProof="0" dirty="0"/>
        </a:p>
      </dgm:t>
    </dgm:pt>
    <dgm:pt modelId="{A75CF1E7-A811-4DE2-A89B-AE8DD30F7A46}" type="sibTrans" cxnId="{F74BFC20-A34C-4BB7-B660-C887D48B0204}">
      <dgm:prSet/>
      <dgm:spPr/>
      <dgm:t>
        <a:bodyPr/>
        <a:lstStyle/>
        <a:p>
          <a:endParaRPr lang="sv-SE" noProof="0" dirty="0"/>
        </a:p>
      </dgm:t>
    </dgm:pt>
    <dgm:pt modelId="{7FC5E5D3-D3F5-4F24-980C-EA8056D9C7BF}">
      <dgm:prSet custT="1"/>
      <dgm:spPr/>
      <dgm:t>
        <a:bodyPr/>
        <a:lstStyle/>
        <a:p>
          <a:r>
            <a:rPr lang="sv-SE" sz="1600" noProof="0" dirty="0"/>
            <a:t>Tillgängligheten i och till bostaden</a:t>
          </a:r>
        </a:p>
      </dgm:t>
    </dgm:pt>
    <dgm:pt modelId="{26BDF8AA-BE4C-49C4-A53D-5F03F28F16B5}" type="parTrans" cxnId="{71C12BD2-22C9-4347-B316-B5AFF13B457B}">
      <dgm:prSet/>
      <dgm:spPr/>
      <dgm:t>
        <a:bodyPr/>
        <a:lstStyle/>
        <a:p>
          <a:endParaRPr lang="sv-SE" noProof="0" dirty="0"/>
        </a:p>
      </dgm:t>
    </dgm:pt>
    <dgm:pt modelId="{12AC1C7B-8E30-4146-ADCB-822581C12D4B}" type="sibTrans" cxnId="{71C12BD2-22C9-4347-B316-B5AFF13B457B}">
      <dgm:prSet/>
      <dgm:spPr/>
      <dgm:t>
        <a:bodyPr/>
        <a:lstStyle/>
        <a:p>
          <a:endParaRPr lang="sv-SE" noProof="0" dirty="0"/>
        </a:p>
      </dgm:t>
    </dgm:pt>
    <dgm:pt modelId="{EDFA8D3B-0275-40E8-8559-ACCC874C9649}">
      <dgm:prSet custT="1"/>
      <dgm:spPr/>
      <dgm:t>
        <a:bodyPr/>
        <a:lstStyle/>
        <a:p>
          <a:pPr>
            <a:buNone/>
          </a:pPr>
          <a:r>
            <a:rPr lang="sv-SE" sz="1600" b="1" i="0" baseline="0" noProof="0" dirty="0"/>
            <a:t>Produkter</a:t>
          </a:r>
          <a:endParaRPr lang="sv-SE" sz="1600" noProof="0" dirty="0"/>
        </a:p>
      </dgm:t>
    </dgm:pt>
    <dgm:pt modelId="{547FC46A-8919-42FE-B75A-49CCE89A8790}" type="parTrans" cxnId="{8844A420-7B66-49DD-B16C-BD1C58947144}">
      <dgm:prSet/>
      <dgm:spPr/>
      <dgm:t>
        <a:bodyPr/>
        <a:lstStyle/>
        <a:p>
          <a:endParaRPr lang="sv-SE" noProof="0" dirty="0"/>
        </a:p>
      </dgm:t>
    </dgm:pt>
    <dgm:pt modelId="{1FD9D801-7E38-47E3-A44A-23B11E23943A}" type="sibTrans" cxnId="{8844A420-7B66-49DD-B16C-BD1C58947144}">
      <dgm:prSet/>
      <dgm:spPr/>
      <dgm:t>
        <a:bodyPr/>
        <a:lstStyle/>
        <a:p>
          <a:endParaRPr lang="sv-SE" noProof="0" dirty="0"/>
        </a:p>
      </dgm:t>
    </dgm:pt>
    <dgm:pt modelId="{B523977F-C72E-434B-B983-5AE8DFCEBB24}">
      <dgm:prSet custT="1"/>
      <dgm:spPr/>
      <dgm:t>
        <a:bodyPr/>
        <a:lstStyle/>
        <a:p>
          <a:r>
            <a:rPr lang="sv-SE" sz="1600" noProof="0" dirty="0"/>
            <a:t>Se till att patienten har rätt mängd produkter hemma. </a:t>
          </a:r>
        </a:p>
      </dgm:t>
    </dgm:pt>
    <dgm:pt modelId="{07CAD44B-B2AE-479E-8A64-820DE26B0AE6}" type="parTrans" cxnId="{8BC3846A-B8CD-4271-BF4E-D435DF959D89}">
      <dgm:prSet/>
      <dgm:spPr/>
      <dgm:t>
        <a:bodyPr/>
        <a:lstStyle/>
        <a:p>
          <a:endParaRPr lang="sv-SE" noProof="0" dirty="0"/>
        </a:p>
      </dgm:t>
    </dgm:pt>
    <dgm:pt modelId="{19838B5A-A3D2-48ED-B68F-C4EBE90264BA}" type="sibTrans" cxnId="{8BC3846A-B8CD-4271-BF4E-D435DF959D89}">
      <dgm:prSet/>
      <dgm:spPr/>
      <dgm:t>
        <a:bodyPr/>
        <a:lstStyle/>
        <a:p>
          <a:endParaRPr lang="sv-SE" noProof="0" dirty="0"/>
        </a:p>
      </dgm:t>
    </dgm:pt>
    <dgm:pt modelId="{668D8BE3-380A-410B-8C02-56F21B77C50F}">
      <dgm:prSet custT="1"/>
      <dgm:spPr/>
      <dgm:t>
        <a:bodyPr/>
        <a:lstStyle/>
        <a:p>
          <a:r>
            <a:rPr lang="sv-SE" sz="1600" noProof="0" dirty="0"/>
            <a:t>Vid behov ändra leveransadress tillfälligt</a:t>
          </a:r>
        </a:p>
      </dgm:t>
    </dgm:pt>
    <dgm:pt modelId="{5D902FF9-BF3F-46E4-B89F-D1202F26A4BC}" type="parTrans" cxnId="{D93C4038-008C-4062-B808-2F74F091B85D}">
      <dgm:prSet/>
      <dgm:spPr/>
      <dgm:t>
        <a:bodyPr/>
        <a:lstStyle/>
        <a:p>
          <a:endParaRPr lang="sv-SE" noProof="0" dirty="0"/>
        </a:p>
      </dgm:t>
    </dgm:pt>
    <dgm:pt modelId="{B6E75992-E7DE-4AD4-800A-84418D68A562}" type="sibTrans" cxnId="{D93C4038-008C-4062-B808-2F74F091B85D}">
      <dgm:prSet/>
      <dgm:spPr/>
      <dgm:t>
        <a:bodyPr/>
        <a:lstStyle/>
        <a:p>
          <a:endParaRPr lang="sv-SE" noProof="0" dirty="0"/>
        </a:p>
      </dgm:t>
    </dgm:pt>
    <dgm:pt modelId="{3A2EADC5-A0CD-422A-953B-01A65C48B263}">
      <dgm:prSet custT="1"/>
      <dgm:spPr/>
      <dgm:t>
        <a:bodyPr/>
        <a:lstStyle/>
        <a:p>
          <a:r>
            <a:rPr lang="sv-SE" sz="1600" noProof="0" dirty="0"/>
            <a:t>Se till att det är rätt instruktioner</a:t>
          </a:r>
          <a:endParaRPr lang="sv-SE" sz="1400" noProof="0" dirty="0"/>
        </a:p>
      </dgm:t>
    </dgm:pt>
    <dgm:pt modelId="{66FFF856-DB2C-471A-95FD-BE5E3C394856}" type="parTrans" cxnId="{EFDF24ED-13D4-4865-892A-3ECDA6F92159}">
      <dgm:prSet/>
      <dgm:spPr/>
      <dgm:t>
        <a:bodyPr/>
        <a:lstStyle/>
        <a:p>
          <a:endParaRPr lang="sv-SE" noProof="0" dirty="0"/>
        </a:p>
      </dgm:t>
    </dgm:pt>
    <dgm:pt modelId="{4C19281E-2301-4B72-B300-51457013B9D1}" type="sibTrans" cxnId="{EFDF24ED-13D4-4865-892A-3ECDA6F92159}">
      <dgm:prSet/>
      <dgm:spPr/>
      <dgm:t>
        <a:bodyPr/>
        <a:lstStyle/>
        <a:p>
          <a:endParaRPr lang="sv-SE" noProof="0" dirty="0"/>
        </a:p>
      </dgm:t>
    </dgm:pt>
    <dgm:pt modelId="{938F579B-D571-432A-A4C6-8A5B4B8E3D89}">
      <dgm:prSet custT="1"/>
      <dgm:spPr/>
      <dgm:t>
        <a:bodyPr/>
        <a:lstStyle/>
        <a:p>
          <a:r>
            <a:rPr lang="sv-SE" sz="1800" b="1" noProof="0" dirty="0"/>
            <a:t>Informera patienten</a:t>
          </a:r>
          <a:endParaRPr lang="sv-SE" sz="1800" noProof="0" dirty="0"/>
        </a:p>
      </dgm:t>
    </dgm:pt>
    <dgm:pt modelId="{FB54D947-DDBE-4665-AC4D-E53EFD0919F7}" type="parTrans" cxnId="{F2DCB6DB-FE8B-4427-97FD-C3A043C5135B}">
      <dgm:prSet/>
      <dgm:spPr/>
      <dgm:t>
        <a:bodyPr/>
        <a:lstStyle/>
        <a:p>
          <a:endParaRPr lang="sv-SE" noProof="0" dirty="0"/>
        </a:p>
      </dgm:t>
    </dgm:pt>
    <dgm:pt modelId="{9DE8C2D6-B91D-4739-A71D-94FA41C8C89B}" type="sibTrans" cxnId="{F2DCB6DB-FE8B-4427-97FD-C3A043C5135B}">
      <dgm:prSet/>
      <dgm:spPr/>
      <dgm:t>
        <a:bodyPr/>
        <a:lstStyle/>
        <a:p>
          <a:endParaRPr lang="sv-SE" noProof="0" dirty="0"/>
        </a:p>
      </dgm:t>
    </dgm:pt>
    <dgm:pt modelId="{30DC2F2F-3EBB-45E6-8D16-23062706526E}">
      <dgm:prSet custT="1"/>
      <dgm:spPr/>
      <dgm:t>
        <a:bodyPr/>
        <a:lstStyle/>
        <a:p>
          <a:r>
            <a:rPr lang="sv-SE" sz="1600" noProof="0" dirty="0"/>
            <a:t>om hens ansvar, </a:t>
          </a:r>
        </a:p>
      </dgm:t>
    </dgm:pt>
    <dgm:pt modelId="{4731902A-6642-44D7-9643-FECB4CEE4EE6}" type="parTrans" cxnId="{0180ACC3-9958-4F0F-AE8A-40854898FAF0}">
      <dgm:prSet/>
      <dgm:spPr/>
      <dgm:t>
        <a:bodyPr/>
        <a:lstStyle/>
        <a:p>
          <a:endParaRPr lang="sv-SE" noProof="0" dirty="0"/>
        </a:p>
      </dgm:t>
    </dgm:pt>
    <dgm:pt modelId="{737C7127-4A99-4526-AFA6-B0C499434B6B}" type="sibTrans" cxnId="{0180ACC3-9958-4F0F-AE8A-40854898FAF0}">
      <dgm:prSet/>
      <dgm:spPr/>
      <dgm:t>
        <a:bodyPr/>
        <a:lstStyle/>
        <a:p>
          <a:endParaRPr lang="sv-SE" noProof="0" dirty="0"/>
        </a:p>
      </dgm:t>
    </dgm:pt>
    <dgm:pt modelId="{292ECFFD-AF3C-434D-A486-F94E2D1492FB}">
      <dgm:prSet custT="1"/>
      <dgm:spPr/>
      <dgm:t>
        <a:bodyPr/>
        <a:lstStyle/>
        <a:p>
          <a:r>
            <a:rPr lang="sv-SE" sz="1600" noProof="0" dirty="0"/>
            <a:t>om det vi kan hjälpa till med: Säkra att rätt mängd produkter finns hos patienten, ändra leveransadress , vid informationsöverföring ta med instruktioner till hemtjänsten. </a:t>
          </a:r>
        </a:p>
      </dgm:t>
    </dgm:pt>
    <dgm:pt modelId="{26A61D12-5CA8-4B84-A719-2FE7B8D2A7FA}" type="parTrans" cxnId="{66C055DE-9ACC-4FB9-88CC-EE6CC91E885C}">
      <dgm:prSet/>
      <dgm:spPr/>
      <dgm:t>
        <a:bodyPr/>
        <a:lstStyle/>
        <a:p>
          <a:endParaRPr lang="sv-SE" noProof="0" dirty="0"/>
        </a:p>
      </dgm:t>
    </dgm:pt>
    <dgm:pt modelId="{3181EC00-BE36-4CF8-AB80-F4D7BE8A0BF6}" type="sibTrans" cxnId="{66C055DE-9ACC-4FB9-88CC-EE6CC91E885C}">
      <dgm:prSet/>
      <dgm:spPr/>
      <dgm:t>
        <a:bodyPr/>
        <a:lstStyle/>
        <a:p>
          <a:endParaRPr lang="sv-SE" noProof="0" dirty="0"/>
        </a:p>
      </dgm:t>
    </dgm:pt>
    <dgm:pt modelId="{C1BD9216-13B2-45E1-A5D9-A2D4AABD7E0E}">
      <dgm:prSet custT="1"/>
      <dgm:spPr/>
      <dgm:t>
        <a:bodyPr/>
        <a:lstStyle/>
        <a:p>
          <a:r>
            <a:rPr lang="sv-SE" sz="1800" b="1" noProof="0" dirty="0"/>
            <a:t>Överrapportera</a:t>
          </a:r>
          <a:endParaRPr lang="sv-SE" sz="1800" noProof="0" dirty="0"/>
        </a:p>
      </dgm:t>
    </dgm:pt>
    <dgm:pt modelId="{35F135F3-4BD2-47DC-86B7-524D716F76BF}" type="parTrans" cxnId="{7076EDD5-F0B8-444F-9509-9BC97E7A7E22}">
      <dgm:prSet/>
      <dgm:spPr/>
      <dgm:t>
        <a:bodyPr/>
        <a:lstStyle/>
        <a:p>
          <a:endParaRPr lang="sv-SE" noProof="0" dirty="0"/>
        </a:p>
      </dgm:t>
    </dgm:pt>
    <dgm:pt modelId="{0FC17D0D-35F3-4964-9DD6-5D6C10B25FDE}" type="sibTrans" cxnId="{7076EDD5-F0B8-444F-9509-9BC97E7A7E22}">
      <dgm:prSet/>
      <dgm:spPr/>
      <dgm:t>
        <a:bodyPr/>
        <a:lstStyle/>
        <a:p>
          <a:endParaRPr lang="sv-SE" noProof="0" dirty="0"/>
        </a:p>
      </dgm:t>
    </dgm:pt>
    <dgm:pt modelId="{78CC8C24-5CDB-40C8-80B9-460182F88C26}">
      <dgm:prSet custT="1"/>
      <dgm:spPr/>
      <dgm:t>
        <a:bodyPr/>
        <a:lstStyle/>
        <a:p>
          <a:r>
            <a:rPr lang="sv-SE" sz="1600" b="0" noProof="0" dirty="0"/>
            <a:t>till legitimerad personal i vistelsekommun</a:t>
          </a:r>
          <a:endParaRPr lang="sv-SE" sz="1600" noProof="0" dirty="0"/>
        </a:p>
      </dgm:t>
    </dgm:pt>
    <dgm:pt modelId="{DED3C48B-DB2C-472F-A01A-7CA634AAC138}" type="parTrans" cxnId="{4997714A-0D5A-4311-8354-5FFBC65DAEAE}">
      <dgm:prSet/>
      <dgm:spPr/>
      <dgm:t>
        <a:bodyPr/>
        <a:lstStyle/>
        <a:p>
          <a:endParaRPr lang="sv-SE" noProof="0" dirty="0"/>
        </a:p>
      </dgm:t>
    </dgm:pt>
    <dgm:pt modelId="{66D88665-3C23-428D-A117-559F1C9747B5}" type="sibTrans" cxnId="{4997714A-0D5A-4311-8354-5FFBC65DAEAE}">
      <dgm:prSet/>
      <dgm:spPr/>
      <dgm:t>
        <a:bodyPr/>
        <a:lstStyle/>
        <a:p>
          <a:endParaRPr lang="sv-SE" noProof="0" dirty="0"/>
        </a:p>
      </dgm:t>
    </dgm:pt>
    <dgm:pt modelId="{BE955971-041D-4D21-97DE-DB94F14BC797}">
      <dgm:prSet custT="1"/>
      <dgm:spPr/>
      <dgm:t>
        <a:bodyPr/>
        <a:lstStyle/>
        <a:p>
          <a:r>
            <a:rPr lang="sv-SE" sz="1600" b="0" noProof="0" dirty="0"/>
            <a:t>Instruktioner till hemtjänst kan ingå i överrapporteringen eller skickas med patient</a:t>
          </a:r>
          <a:endParaRPr lang="sv-SE" sz="1400" noProof="0" dirty="0"/>
        </a:p>
      </dgm:t>
    </dgm:pt>
    <dgm:pt modelId="{277AB2D2-7263-45C1-9B21-FF8618F52CE8}" type="parTrans" cxnId="{62BBBFE9-EA62-4FF2-8C85-043C93065FD4}">
      <dgm:prSet/>
      <dgm:spPr/>
      <dgm:t>
        <a:bodyPr/>
        <a:lstStyle/>
        <a:p>
          <a:endParaRPr lang="sv-SE" noProof="0" dirty="0"/>
        </a:p>
      </dgm:t>
    </dgm:pt>
    <dgm:pt modelId="{F4AD52DA-5D4A-4D5C-929B-B3E7084EE4CA}" type="sibTrans" cxnId="{62BBBFE9-EA62-4FF2-8C85-043C93065FD4}">
      <dgm:prSet/>
      <dgm:spPr/>
      <dgm:t>
        <a:bodyPr/>
        <a:lstStyle/>
        <a:p>
          <a:endParaRPr lang="sv-SE" noProof="0" dirty="0"/>
        </a:p>
      </dgm:t>
    </dgm:pt>
    <dgm:pt modelId="{FC959500-0F07-4B0B-9E3F-7512CD9B3F8E}">
      <dgm:prSet custT="1"/>
      <dgm:spPr/>
      <dgm:t>
        <a:bodyPr/>
        <a:lstStyle/>
        <a:p>
          <a:r>
            <a:rPr lang="sv-SE" sz="1600" noProof="0" dirty="0"/>
            <a:t>Möjligheten att använda hjälpmedel</a:t>
          </a:r>
        </a:p>
      </dgm:t>
    </dgm:pt>
    <dgm:pt modelId="{D5AD8FD7-6E2D-45B6-8792-351194C1C2D7}" type="parTrans" cxnId="{7F530590-0216-4FFA-9AA4-673B6B03C287}">
      <dgm:prSet/>
      <dgm:spPr/>
      <dgm:t>
        <a:bodyPr/>
        <a:lstStyle/>
        <a:p>
          <a:endParaRPr lang="sv-SE"/>
        </a:p>
      </dgm:t>
    </dgm:pt>
    <dgm:pt modelId="{F69C1C2F-AFE2-4E67-AF4E-E8A88C96C926}" type="sibTrans" cxnId="{7F530590-0216-4FFA-9AA4-673B6B03C287}">
      <dgm:prSet/>
      <dgm:spPr/>
      <dgm:t>
        <a:bodyPr/>
        <a:lstStyle/>
        <a:p>
          <a:endParaRPr lang="sv-SE"/>
        </a:p>
      </dgm:t>
    </dgm:pt>
    <dgm:pt modelId="{094C6955-F614-40D4-A4AB-0099F1B43358}">
      <dgm:prSet custT="1"/>
      <dgm:spPr/>
      <dgm:t>
        <a:bodyPr/>
        <a:lstStyle/>
        <a:p>
          <a:r>
            <a:rPr lang="sv-SE" sz="1600" noProof="0" dirty="0"/>
            <a:t>Närstående</a:t>
          </a:r>
        </a:p>
      </dgm:t>
    </dgm:pt>
    <dgm:pt modelId="{42A72B54-8F83-4D3A-BB0F-0D80A852EECC}" type="parTrans" cxnId="{46991D4E-257B-4917-8ADE-0ACFCA1AD8E7}">
      <dgm:prSet/>
      <dgm:spPr/>
      <dgm:t>
        <a:bodyPr/>
        <a:lstStyle/>
        <a:p>
          <a:endParaRPr lang="sv-SE"/>
        </a:p>
      </dgm:t>
    </dgm:pt>
    <dgm:pt modelId="{55FB347B-1CB3-4E26-8784-94F5A96436EB}" type="sibTrans" cxnId="{46991D4E-257B-4917-8ADE-0ACFCA1AD8E7}">
      <dgm:prSet/>
      <dgm:spPr/>
      <dgm:t>
        <a:bodyPr/>
        <a:lstStyle/>
        <a:p>
          <a:endParaRPr lang="sv-SE"/>
        </a:p>
      </dgm:t>
    </dgm:pt>
    <dgm:pt modelId="{4560AEDF-E3C3-407F-AB61-07A07CDE0A9D}" type="pres">
      <dgm:prSet presAssocID="{D0845506-0C27-432D-BB9C-FD4104EEA406}" presName="linear" presStyleCnt="0">
        <dgm:presLayoutVars>
          <dgm:animLvl val="lvl"/>
          <dgm:resizeHandles val="exact"/>
        </dgm:presLayoutVars>
      </dgm:prSet>
      <dgm:spPr/>
    </dgm:pt>
    <dgm:pt modelId="{8810C00E-7F59-4389-AC4B-87C5175CA991}" type="pres">
      <dgm:prSet presAssocID="{D7C7373C-F4B3-4569-B668-1FD76FE3CF7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5D3A967-0F7A-41C7-90C5-69AE495025AB}" type="pres">
      <dgm:prSet presAssocID="{D7C7373C-F4B3-4569-B668-1FD76FE3CF71}" presName="childText" presStyleLbl="revTx" presStyleIdx="0" presStyleCnt="3">
        <dgm:presLayoutVars>
          <dgm:bulletEnabled val="1"/>
        </dgm:presLayoutVars>
      </dgm:prSet>
      <dgm:spPr/>
    </dgm:pt>
    <dgm:pt modelId="{38F948EA-D36B-40B7-9220-E9FD218AB515}" type="pres">
      <dgm:prSet presAssocID="{938F579B-D571-432A-A4C6-8A5B4B8E3D8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1041214-0090-4A6A-958D-344F8959E43B}" type="pres">
      <dgm:prSet presAssocID="{938F579B-D571-432A-A4C6-8A5B4B8E3D89}" presName="childText" presStyleLbl="revTx" presStyleIdx="1" presStyleCnt="3">
        <dgm:presLayoutVars>
          <dgm:bulletEnabled val="1"/>
        </dgm:presLayoutVars>
      </dgm:prSet>
      <dgm:spPr/>
    </dgm:pt>
    <dgm:pt modelId="{CA3AB396-80D8-484A-A094-A798A08E26C3}" type="pres">
      <dgm:prSet presAssocID="{C1BD9216-13B2-45E1-A5D9-A2D4AABD7E0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9F37ACC-672F-42E1-B336-E91C5736A6D3}" type="pres">
      <dgm:prSet presAssocID="{C1BD9216-13B2-45E1-A5D9-A2D4AABD7E0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5B7A6D02-A984-4E64-A959-191054A5988D}" type="presOf" srcId="{938F579B-D571-432A-A4C6-8A5B4B8E3D89}" destId="{38F948EA-D36B-40B7-9220-E9FD218AB515}" srcOrd="0" destOrd="0" presId="urn:microsoft.com/office/officeart/2005/8/layout/vList2"/>
    <dgm:cxn modelId="{EC51E915-C205-43BD-8AA9-F4ACF1F72423}" type="presOf" srcId="{FC959500-0F07-4B0B-9E3F-7512CD9B3F8E}" destId="{E5D3A967-0F7A-41C7-90C5-69AE495025AB}" srcOrd="0" destOrd="3" presId="urn:microsoft.com/office/officeart/2005/8/layout/vList2"/>
    <dgm:cxn modelId="{0559731C-3244-4AD2-B0E1-58D55C7B8A7C}" type="presOf" srcId="{30DC2F2F-3EBB-45E6-8D16-23062706526E}" destId="{E1041214-0090-4A6A-958D-344F8959E43B}" srcOrd="0" destOrd="0" presId="urn:microsoft.com/office/officeart/2005/8/layout/vList2"/>
    <dgm:cxn modelId="{8844A420-7B66-49DD-B16C-BD1C58947144}" srcId="{D7C7373C-F4B3-4569-B668-1FD76FE3CF71}" destId="{EDFA8D3B-0275-40E8-8559-ACCC874C9649}" srcOrd="2" destOrd="0" parTransId="{547FC46A-8919-42FE-B75A-49CCE89A8790}" sibTransId="{1FD9D801-7E38-47E3-A44A-23B11E23943A}"/>
    <dgm:cxn modelId="{F74BFC20-A34C-4BB7-B660-C887D48B0204}" srcId="{D7C7373C-F4B3-4569-B668-1FD76FE3CF71}" destId="{853BC286-B4CD-4704-BECA-E968F9D9C1A4}" srcOrd="1" destOrd="0" parTransId="{7E803D6D-8808-4E93-9DF9-1B4706A55DEF}" sibTransId="{A75CF1E7-A811-4DE2-A89B-AE8DD30F7A46}"/>
    <dgm:cxn modelId="{D93C4038-008C-4062-B808-2F74F091B85D}" srcId="{EDFA8D3B-0275-40E8-8559-ACCC874C9649}" destId="{668D8BE3-380A-410B-8C02-56F21B77C50F}" srcOrd="1" destOrd="0" parTransId="{5D902FF9-BF3F-46E4-B89F-D1202F26A4BC}" sibTransId="{B6E75992-E7DE-4AD4-800A-84418D68A562}"/>
    <dgm:cxn modelId="{639A995D-CA7C-4CF9-90D4-4C560A7B4793}" type="presOf" srcId="{3A2EADC5-A0CD-422A-953B-01A65C48B263}" destId="{E5D3A967-0F7A-41C7-90C5-69AE495025AB}" srcOrd="0" destOrd="8" presId="urn:microsoft.com/office/officeart/2005/8/layout/vList2"/>
    <dgm:cxn modelId="{4997714A-0D5A-4311-8354-5FFBC65DAEAE}" srcId="{C1BD9216-13B2-45E1-A5D9-A2D4AABD7E0E}" destId="{78CC8C24-5CDB-40C8-80B9-460182F88C26}" srcOrd="0" destOrd="0" parTransId="{DED3C48B-DB2C-472F-A01A-7CA634AAC138}" sibTransId="{66D88665-3C23-428D-A117-559F1C9747B5}"/>
    <dgm:cxn modelId="{8BC3846A-B8CD-4271-BF4E-D435DF959D89}" srcId="{EDFA8D3B-0275-40E8-8559-ACCC874C9649}" destId="{B523977F-C72E-434B-B983-5AE8DFCEBB24}" srcOrd="0" destOrd="0" parTransId="{07CAD44B-B2AE-479E-8A64-820DE26B0AE6}" sibTransId="{19838B5A-A3D2-48ED-B68F-C4EBE90264BA}"/>
    <dgm:cxn modelId="{46991D4E-257B-4917-8ADE-0ACFCA1AD8E7}" srcId="{853BC286-B4CD-4704-BECA-E968F9D9C1A4}" destId="{094C6955-F614-40D4-A4AB-0099F1B43358}" srcOrd="2" destOrd="0" parTransId="{42A72B54-8F83-4D3A-BB0F-0D80A852EECC}" sibTransId="{55FB347B-1CB3-4E26-8784-94F5A96436EB}"/>
    <dgm:cxn modelId="{4020C36E-7AD7-4408-9E3B-A3953C9470F8}" type="presOf" srcId="{668D8BE3-380A-410B-8C02-56F21B77C50F}" destId="{E5D3A967-0F7A-41C7-90C5-69AE495025AB}" srcOrd="0" destOrd="7" presId="urn:microsoft.com/office/officeart/2005/8/layout/vList2"/>
    <dgm:cxn modelId="{39248850-E5D3-4C1C-A59B-3B387D222BE6}" type="presOf" srcId="{7FC5E5D3-D3F5-4F24-980C-EA8056D9C7BF}" destId="{E5D3A967-0F7A-41C7-90C5-69AE495025AB}" srcOrd="0" destOrd="2" presId="urn:microsoft.com/office/officeart/2005/8/layout/vList2"/>
    <dgm:cxn modelId="{028F1A77-7900-4464-ADB6-7CEA8EEF4B3D}" type="presOf" srcId="{853BC286-B4CD-4704-BECA-E968F9D9C1A4}" destId="{E5D3A967-0F7A-41C7-90C5-69AE495025AB}" srcOrd="0" destOrd="1" presId="urn:microsoft.com/office/officeart/2005/8/layout/vList2"/>
    <dgm:cxn modelId="{67647D58-3AC6-4937-8BAC-8F49D1DB5544}" type="presOf" srcId="{BE955971-041D-4D21-97DE-DB94F14BC797}" destId="{F9F37ACC-672F-42E1-B336-E91C5736A6D3}" srcOrd="0" destOrd="1" presId="urn:microsoft.com/office/officeart/2005/8/layout/vList2"/>
    <dgm:cxn modelId="{9035E682-2357-4F20-BBDC-7EC1FB9FA7FB}" type="presOf" srcId="{EDFA8D3B-0275-40E8-8559-ACCC874C9649}" destId="{E5D3A967-0F7A-41C7-90C5-69AE495025AB}" srcOrd="0" destOrd="5" presId="urn:microsoft.com/office/officeart/2005/8/layout/vList2"/>
    <dgm:cxn modelId="{EDDAA887-5833-44CE-8F32-F54DFC5D8824}" type="presOf" srcId="{E2B027DC-5356-409D-8075-C9AF1DB6A011}" destId="{E5D3A967-0F7A-41C7-90C5-69AE495025AB}" srcOrd="0" destOrd="0" presId="urn:microsoft.com/office/officeart/2005/8/layout/vList2"/>
    <dgm:cxn modelId="{7F530590-0216-4FFA-9AA4-673B6B03C287}" srcId="{853BC286-B4CD-4704-BECA-E968F9D9C1A4}" destId="{FC959500-0F07-4B0B-9E3F-7512CD9B3F8E}" srcOrd="1" destOrd="0" parTransId="{D5AD8FD7-6E2D-45B6-8792-351194C1C2D7}" sibTransId="{F69C1C2F-AFE2-4E67-AF4E-E8A88C96C926}"/>
    <dgm:cxn modelId="{167C8BB1-B8DA-436E-8CBF-6C44B81B122C}" type="presOf" srcId="{78CC8C24-5CDB-40C8-80B9-460182F88C26}" destId="{F9F37ACC-672F-42E1-B336-E91C5736A6D3}" srcOrd="0" destOrd="0" presId="urn:microsoft.com/office/officeart/2005/8/layout/vList2"/>
    <dgm:cxn modelId="{E52102B7-1947-4DB7-8A3C-D3597A0E6E99}" type="presOf" srcId="{292ECFFD-AF3C-434D-A486-F94E2D1492FB}" destId="{E1041214-0090-4A6A-958D-344F8959E43B}" srcOrd="0" destOrd="1" presId="urn:microsoft.com/office/officeart/2005/8/layout/vList2"/>
    <dgm:cxn modelId="{0B283BB9-7FE1-4448-87D1-40C056ADBDDC}" srcId="{D0845506-0C27-432D-BB9C-FD4104EEA406}" destId="{D7C7373C-F4B3-4569-B668-1FD76FE3CF71}" srcOrd="0" destOrd="0" parTransId="{F521524F-4B62-48D2-A697-15EF2CF4B280}" sibTransId="{DC1A1DC2-B609-4241-9033-4D2921AFA5F8}"/>
    <dgm:cxn modelId="{0180ACC3-9958-4F0F-AE8A-40854898FAF0}" srcId="{938F579B-D571-432A-A4C6-8A5B4B8E3D89}" destId="{30DC2F2F-3EBB-45E6-8D16-23062706526E}" srcOrd="0" destOrd="0" parTransId="{4731902A-6642-44D7-9643-FECB4CEE4EE6}" sibTransId="{737C7127-4A99-4526-AFA6-B0C499434B6B}"/>
    <dgm:cxn modelId="{71C12BD2-22C9-4347-B316-B5AFF13B457B}" srcId="{853BC286-B4CD-4704-BECA-E968F9D9C1A4}" destId="{7FC5E5D3-D3F5-4F24-980C-EA8056D9C7BF}" srcOrd="0" destOrd="0" parTransId="{26BDF8AA-BE4C-49C4-A53D-5F03F28F16B5}" sibTransId="{12AC1C7B-8E30-4146-ADCB-822581C12D4B}"/>
    <dgm:cxn modelId="{7076EDD5-F0B8-444F-9509-9BC97E7A7E22}" srcId="{D0845506-0C27-432D-BB9C-FD4104EEA406}" destId="{C1BD9216-13B2-45E1-A5D9-A2D4AABD7E0E}" srcOrd="2" destOrd="0" parTransId="{35F135F3-4BD2-47DC-86B7-524D716F76BF}" sibTransId="{0FC17D0D-35F3-4964-9DD6-5D6C10B25FDE}"/>
    <dgm:cxn modelId="{AD093DD9-EF2D-461F-9456-0CC9925C76B8}" type="presOf" srcId="{C1BD9216-13B2-45E1-A5D9-A2D4AABD7E0E}" destId="{CA3AB396-80D8-484A-A094-A798A08E26C3}" srcOrd="0" destOrd="0" presId="urn:microsoft.com/office/officeart/2005/8/layout/vList2"/>
    <dgm:cxn modelId="{F2DCB6DB-FE8B-4427-97FD-C3A043C5135B}" srcId="{D0845506-0C27-432D-BB9C-FD4104EEA406}" destId="{938F579B-D571-432A-A4C6-8A5B4B8E3D89}" srcOrd="1" destOrd="0" parTransId="{FB54D947-DDBE-4665-AC4D-E53EFD0919F7}" sibTransId="{9DE8C2D6-B91D-4739-A71D-94FA41C8C89B}"/>
    <dgm:cxn modelId="{66C055DE-9ACC-4FB9-88CC-EE6CC91E885C}" srcId="{938F579B-D571-432A-A4C6-8A5B4B8E3D89}" destId="{292ECFFD-AF3C-434D-A486-F94E2D1492FB}" srcOrd="1" destOrd="0" parTransId="{26A61D12-5CA8-4B84-A719-2FE7B8D2A7FA}" sibTransId="{3181EC00-BE36-4CF8-AB80-F4D7BE8A0BF6}"/>
    <dgm:cxn modelId="{A04A31DF-9656-4E17-BB5C-B5EE45DA843C}" srcId="{D7C7373C-F4B3-4569-B668-1FD76FE3CF71}" destId="{E2B027DC-5356-409D-8075-C9AF1DB6A011}" srcOrd="0" destOrd="0" parTransId="{9C6157D6-816A-4EA6-8F80-D8B234B4602C}" sibTransId="{C9A7EDDF-3090-47CA-80BF-34F4310C813C}"/>
    <dgm:cxn modelId="{62BBBFE9-EA62-4FF2-8C85-043C93065FD4}" srcId="{C1BD9216-13B2-45E1-A5D9-A2D4AABD7E0E}" destId="{BE955971-041D-4D21-97DE-DB94F14BC797}" srcOrd="1" destOrd="0" parTransId="{277AB2D2-7263-45C1-9B21-FF8618F52CE8}" sibTransId="{F4AD52DA-5D4A-4D5C-929B-B3E7084EE4CA}"/>
    <dgm:cxn modelId="{1F25D9EA-ED94-4A82-812D-C381AC2710BC}" type="presOf" srcId="{D0845506-0C27-432D-BB9C-FD4104EEA406}" destId="{4560AEDF-E3C3-407F-AB61-07A07CDE0A9D}" srcOrd="0" destOrd="0" presId="urn:microsoft.com/office/officeart/2005/8/layout/vList2"/>
    <dgm:cxn modelId="{AEFED7EB-E218-4F6F-9839-5F958A644B68}" type="presOf" srcId="{D7C7373C-F4B3-4569-B668-1FD76FE3CF71}" destId="{8810C00E-7F59-4389-AC4B-87C5175CA991}" srcOrd="0" destOrd="0" presId="urn:microsoft.com/office/officeart/2005/8/layout/vList2"/>
    <dgm:cxn modelId="{EFDF24ED-13D4-4865-892A-3ECDA6F92159}" srcId="{EDFA8D3B-0275-40E8-8559-ACCC874C9649}" destId="{3A2EADC5-A0CD-422A-953B-01A65C48B263}" srcOrd="2" destOrd="0" parTransId="{66FFF856-DB2C-471A-95FD-BE5E3C394856}" sibTransId="{4C19281E-2301-4B72-B300-51457013B9D1}"/>
    <dgm:cxn modelId="{FD0C9DF0-FB83-465F-B640-CB10EEB51D19}" type="presOf" srcId="{B523977F-C72E-434B-B983-5AE8DFCEBB24}" destId="{E5D3A967-0F7A-41C7-90C5-69AE495025AB}" srcOrd="0" destOrd="6" presId="urn:microsoft.com/office/officeart/2005/8/layout/vList2"/>
    <dgm:cxn modelId="{0C8F85FE-59C0-4E2C-B96F-80F82C997025}" type="presOf" srcId="{094C6955-F614-40D4-A4AB-0099F1B43358}" destId="{E5D3A967-0F7A-41C7-90C5-69AE495025AB}" srcOrd="0" destOrd="4" presId="urn:microsoft.com/office/officeart/2005/8/layout/vList2"/>
    <dgm:cxn modelId="{3E01F302-9FF9-462C-A45B-69C4345ADBD3}" type="presParOf" srcId="{4560AEDF-E3C3-407F-AB61-07A07CDE0A9D}" destId="{8810C00E-7F59-4389-AC4B-87C5175CA991}" srcOrd="0" destOrd="0" presId="urn:microsoft.com/office/officeart/2005/8/layout/vList2"/>
    <dgm:cxn modelId="{B8EDB7A9-B66A-4E92-A81F-25629178312B}" type="presParOf" srcId="{4560AEDF-E3C3-407F-AB61-07A07CDE0A9D}" destId="{E5D3A967-0F7A-41C7-90C5-69AE495025AB}" srcOrd="1" destOrd="0" presId="urn:microsoft.com/office/officeart/2005/8/layout/vList2"/>
    <dgm:cxn modelId="{E8C58F3A-5139-4F22-A891-340B07E5EB07}" type="presParOf" srcId="{4560AEDF-E3C3-407F-AB61-07A07CDE0A9D}" destId="{38F948EA-D36B-40B7-9220-E9FD218AB515}" srcOrd="2" destOrd="0" presId="urn:microsoft.com/office/officeart/2005/8/layout/vList2"/>
    <dgm:cxn modelId="{01BCCE95-114F-494D-83AE-C7FAAF421BA9}" type="presParOf" srcId="{4560AEDF-E3C3-407F-AB61-07A07CDE0A9D}" destId="{E1041214-0090-4A6A-958D-344F8959E43B}" srcOrd="3" destOrd="0" presId="urn:microsoft.com/office/officeart/2005/8/layout/vList2"/>
    <dgm:cxn modelId="{44848BB9-2F9E-46B5-B7F9-5639BE15C924}" type="presParOf" srcId="{4560AEDF-E3C3-407F-AB61-07A07CDE0A9D}" destId="{CA3AB396-80D8-484A-A094-A798A08E26C3}" srcOrd="4" destOrd="0" presId="urn:microsoft.com/office/officeart/2005/8/layout/vList2"/>
    <dgm:cxn modelId="{4680323B-36E7-4DDD-8881-B3AECAC318EB}" type="presParOf" srcId="{4560AEDF-E3C3-407F-AB61-07A07CDE0A9D}" destId="{F9F37ACC-672F-42E1-B336-E91C5736A6D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437532-28C9-4F68-BE40-89C51AD21D1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918ADA6-78FC-44E9-9C8C-485DF19B6CD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v-SE" sz="2100" noProof="0" dirty="0"/>
            <a:t>Information om rutin: </a:t>
          </a:r>
        </a:p>
        <a:p>
          <a:pPr>
            <a:lnSpc>
              <a:spcPct val="100000"/>
            </a:lnSpc>
          </a:pPr>
          <a:r>
            <a:rPr lang="sv-SE" sz="2100" noProof="0" dirty="0"/>
            <a:t>”Rutin för underrättelse till Skatteverket vid antagande om felaktig eller ofullständig folkbokföring”</a:t>
          </a:r>
        </a:p>
      </dgm:t>
    </dgm:pt>
    <dgm:pt modelId="{5E5B8853-5FB8-49B5-BC99-A4901043D505}" type="parTrans" cxnId="{49F870DB-4262-4C16-A0F5-12A7AD676B35}">
      <dgm:prSet/>
      <dgm:spPr/>
      <dgm:t>
        <a:bodyPr/>
        <a:lstStyle/>
        <a:p>
          <a:endParaRPr lang="sv-SE" sz="2100" noProof="0" dirty="0"/>
        </a:p>
      </dgm:t>
    </dgm:pt>
    <dgm:pt modelId="{4357394B-7F2B-40B6-BFDF-C16EC3718940}" type="sibTrans" cxnId="{49F870DB-4262-4C16-A0F5-12A7AD676B35}">
      <dgm:prSet/>
      <dgm:spPr/>
      <dgm:t>
        <a:bodyPr/>
        <a:lstStyle/>
        <a:p>
          <a:endParaRPr lang="sv-SE" sz="2100" noProof="0" dirty="0"/>
        </a:p>
      </dgm:t>
    </dgm:pt>
    <dgm:pt modelId="{1B6C679B-C170-4B06-8BED-50AE953DE6B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v-SE" sz="2100" noProof="0" dirty="0"/>
            <a:t>Rutinen finns på Styrande dokument, under: </a:t>
          </a:r>
        </a:p>
        <a:p>
          <a:pPr>
            <a:lnSpc>
              <a:spcPct val="100000"/>
            </a:lnSpc>
          </a:pPr>
          <a:r>
            <a:rPr lang="sv-SE" sz="2100" noProof="0" dirty="0"/>
            <a:t>”Äldreomsorg”; ”Samverkan” </a:t>
          </a:r>
        </a:p>
        <a:p>
          <a:pPr>
            <a:lnSpc>
              <a:spcPct val="100000"/>
            </a:lnSpc>
          </a:pPr>
          <a:r>
            <a:rPr lang="sv-SE" sz="2100" noProof="0" dirty="0"/>
            <a:t>(samt länk i: ”Hälso- och sjukvård”; ”Ansvar”; ”Annan kommun – vårdgivare”)</a:t>
          </a:r>
          <a:endParaRPr lang="sv-SE" sz="2100" noProof="0" dirty="0">
            <a:highlight>
              <a:srgbClr val="FFFF00"/>
            </a:highlight>
          </a:endParaRPr>
        </a:p>
      </dgm:t>
    </dgm:pt>
    <dgm:pt modelId="{E3B16B15-3FFA-4093-BF17-D5350D7BCD33}" type="parTrans" cxnId="{6C5D5D4A-EF1A-4D89-B1F3-F0611605593B}">
      <dgm:prSet/>
      <dgm:spPr/>
      <dgm:t>
        <a:bodyPr/>
        <a:lstStyle/>
        <a:p>
          <a:endParaRPr lang="sv-SE" sz="2100" noProof="0" dirty="0"/>
        </a:p>
      </dgm:t>
    </dgm:pt>
    <dgm:pt modelId="{F7AA7E91-CBF3-48DC-99BE-6BDEE6BF1356}" type="sibTrans" cxnId="{6C5D5D4A-EF1A-4D89-B1F3-F0611605593B}">
      <dgm:prSet/>
      <dgm:spPr/>
      <dgm:t>
        <a:bodyPr/>
        <a:lstStyle/>
        <a:p>
          <a:endParaRPr lang="sv-SE" sz="2100" noProof="0" dirty="0"/>
        </a:p>
      </dgm:t>
    </dgm:pt>
    <dgm:pt modelId="{BF7EC960-2901-4221-8704-28050A180F4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v-SE" sz="2100" noProof="0" dirty="0"/>
            <a:t>Arbetssättet gäller för alla förvaltningar </a:t>
          </a:r>
        </a:p>
        <a:p>
          <a:pPr>
            <a:lnSpc>
              <a:spcPct val="100000"/>
            </a:lnSpc>
          </a:pPr>
          <a:r>
            <a:rPr lang="sv-SE" sz="2100" noProof="0" dirty="0"/>
            <a:t>(</a:t>
          </a:r>
          <a:r>
            <a:rPr lang="sv-SE" sz="1800" noProof="0" dirty="0" err="1"/>
            <a:t>ÄVO:s</a:t>
          </a:r>
          <a:r>
            <a:rPr lang="sv-SE" sz="1800" noProof="0" dirty="0"/>
            <a:t> rutin ser däremot annorlunda ut än övriga förvaltningars</a:t>
          </a:r>
          <a:r>
            <a:rPr lang="sv-SE" sz="2100" noProof="0" dirty="0"/>
            <a:t>)</a:t>
          </a:r>
        </a:p>
      </dgm:t>
    </dgm:pt>
    <dgm:pt modelId="{8C606635-2A46-4D8E-9E72-805DA722F06E}" type="parTrans" cxnId="{DC279C32-2039-4BC0-93DD-1C9369A23FBB}">
      <dgm:prSet/>
      <dgm:spPr/>
      <dgm:t>
        <a:bodyPr/>
        <a:lstStyle/>
        <a:p>
          <a:endParaRPr lang="sv-SE" sz="2100" noProof="0" dirty="0"/>
        </a:p>
      </dgm:t>
    </dgm:pt>
    <dgm:pt modelId="{5901B6BA-BABC-4FF4-AD5B-A5FC59FD0CEE}" type="sibTrans" cxnId="{DC279C32-2039-4BC0-93DD-1C9369A23FBB}">
      <dgm:prSet/>
      <dgm:spPr/>
      <dgm:t>
        <a:bodyPr/>
        <a:lstStyle/>
        <a:p>
          <a:endParaRPr lang="sv-SE" sz="2100" noProof="0" dirty="0"/>
        </a:p>
      </dgm:t>
    </dgm:pt>
    <dgm:pt modelId="{FFB29BA5-ACA3-413F-B905-F17AD00AB066}" type="pres">
      <dgm:prSet presAssocID="{6A437532-28C9-4F68-BE40-89C51AD21D1E}" presName="root" presStyleCnt="0">
        <dgm:presLayoutVars>
          <dgm:dir/>
          <dgm:resizeHandles val="exact"/>
        </dgm:presLayoutVars>
      </dgm:prSet>
      <dgm:spPr/>
    </dgm:pt>
    <dgm:pt modelId="{D4B29EFD-9365-46C9-B4DD-3BDA47CEEB7D}" type="pres">
      <dgm:prSet presAssocID="{E918ADA6-78FC-44E9-9C8C-485DF19B6CD9}" presName="compNode" presStyleCnt="0"/>
      <dgm:spPr/>
    </dgm:pt>
    <dgm:pt modelId="{650356B4-7D6E-49BA-8F76-44D4941C0CEE}" type="pres">
      <dgm:prSet presAssocID="{E918ADA6-78FC-44E9-9C8C-485DF19B6CD9}" presName="bgRect" presStyleLbl="bgShp" presStyleIdx="0" presStyleCnt="3"/>
      <dgm:spPr/>
    </dgm:pt>
    <dgm:pt modelId="{278ED34E-CC27-4628-B9EC-5474F4D78C84}" type="pres">
      <dgm:prSet presAssocID="{E918ADA6-78FC-44E9-9C8C-485DF19B6CD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EE88759F-A47F-4CCA-A090-13A67E43544A}" type="pres">
      <dgm:prSet presAssocID="{E918ADA6-78FC-44E9-9C8C-485DF19B6CD9}" presName="spaceRect" presStyleCnt="0"/>
      <dgm:spPr/>
    </dgm:pt>
    <dgm:pt modelId="{6C34F7FA-0608-4DEA-824C-6AA04AAC8345}" type="pres">
      <dgm:prSet presAssocID="{E918ADA6-78FC-44E9-9C8C-485DF19B6CD9}" presName="parTx" presStyleLbl="revTx" presStyleIdx="0" presStyleCnt="3">
        <dgm:presLayoutVars>
          <dgm:chMax val="0"/>
          <dgm:chPref val="0"/>
        </dgm:presLayoutVars>
      </dgm:prSet>
      <dgm:spPr/>
    </dgm:pt>
    <dgm:pt modelId="{8C17F136-1D4C-4B56-9688-B62CF0481F89}" type="pres">
      <dgm:prSet presAssocID="{4357394B-7F2B-40B6-BFDF-C16EC3718940}" presName="sibTrans" presStyleCnt="0"/>
      <dgm:spPr/>
    </dgm:pt>
    <dgm:pt modelId="{38771623-678C-4FB8-8E76-0AC011684F21}" type="pres">
      <dgm:prSet presAssocID="{1B6C679B-C170-4B06-8BED-50AE953DE6B6}" presName="compNode" presStyleCnt="0"/>
      <dgm:spPr/>
    </dgm:pt>
    <dgm:pt modelId="{BCE38F01-1D53-4E38-B99B-023C4A13257C}" type="pres">
      <dgm:prSet presAssocID="{1B6C679B-C170-4B06-8BED-50AE953DE6B6}" presName="bgRect" presStyleLbl="bgShp" presStyleIdx="1" presStyleCnt="3"/>
      <dgm:spPr/>
    </dgm:pt>
    <dgm:pt modelId="{44602A93-0760-4BF1-BC58-598F13F7D170}" type="pres">
      <dgm:prSet presAssocID="{1B6C679B-C170-4B06-8BED-50AE953DE6B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dning"/>
        </a:ext>
      </dgm:extLst>
    </dgm:pt>
    <dgm:pt modelId="{B008BCCA-FC6B-4118-84DD-4225CDA2BEDA}" type="pres">
      <dgm:prSet presAssocID="{1B6C679B-C170-4B06-8BED-50AE953DE6B6}" presName="spaceRect" presStyleCnt="0"/>
      <dgm:spPr/>
    </dgm:pt>
    <dgm:pt modelId="{E7D68BC5-BAC4-4D1B-BB28-AD498DC063F4}" type="pres">
      <dgm:prSet presAssocID="{1B6C679B-C170-4B06-8BED-50AE953DE6B6}" presName="parTx" presStyleLbl="revTx" presStyleIdx="1" presStyleCnt="3">
        <dgm:presLayoutVars>
          <dgm:chMax val="0"/>
          <dgm:chPref val="0"/>
        </dgm:presLayoutVars>
      </dgm:prSet>
      <dgm:spPr/>
    </dgm:pt>
    <dgm:pt modelId="{E74CBDA5-2460-417D-BE04-00915363E9ED}" type="pres">
      <dgm:prSet presAssocID="{F7AA7E91-CBF3-48DC-99BE-6BDEE6BF1356}" presName="sibTrans" presStyleCnt="0"/>
      <dgm:spPr/>
    </dgm:pt>
    <dgm:pt modelId="{9C8BFA36-04F2-4C43-83E5-C54079604F13}" type="pres">
      <dgm:prSet presAssocID="{BF7EC960-2901-4221-8704-28050A180F43}" presName="compNode" presStyleCnt="0"/>
      <dgm:spPr/>
    </dgm:pt>
    <dgm:pt modelId="{F0A95D1A-4A3F-435D-ADE6-B788D89CE9CC}" type="pres">
      <dgm:prSet presAssocID="{BF7EC960-2901-4221-8704-28050A180F43}" presName="bgRect" presStyleLbl="bgShp" presStyleIdx="2" presStyleCnt="3"/>
      <dgm:spPr/>
    </dgm:pt>
    <dgm:pt modelId="{7D677170-25A4-484D-AA81-3992E0A3DB28}" type="pres">
      <dgm:prSet presAssocID="{BF7EC960-2901-4221-8704-28050A180F4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ad"/>
        </a:ext>
      </dgm:extLst>
    </dgm:pt>
    <dgm:pt modelId="{99F7D451-DD77-49EA-8A05-39CD26B7E424}" type="pres">
      <dgm:prSet presAssocID="{BF7EC960-2901-4221-8704-28050A180F43}" presName="spaceRect" presStyleCnt="0"/>
      <dgm:spPr/>
    </dgm:pt>
    <dgm:pt modelId="{1EF6EB27-D342-4CFE-91F9-42EFFF02095A}" type="pres">
      <dgm:prSet presAssocID="{BF7EC960-2901-4221-8704-28050A180F4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C279C32-2039-4BC0-93DD-1C9369A23FBB}" srcId="{6A437532-28C9-4F68-BE40-89C51AD21D1E}" destId="{BF7EC960-2901-4221-8704-28050A180F43}" srcOrd="2" destOrd="0" parTransId="{8C606635-2A46-4D8E-9E72-805DA722F06E}" sibTransId="{5901B6BA-BABC-4FF4-AD5B-A5FC59FD0CEE}"/>
    <dgm:cxn modelId="{6C5D5D4A-EF1A-4D89-B1F3-F0611605593B}" srcId="{6A437532-28C9-4F68-BE40-89C51AD21D1E}" destId="{1B6C679B-C170-4B06-8BED-50AE953DE6B6}" srcOrd="1" destOrd="0" parTransId="{E3B16B15-3FFA-4093-BF17-D5350D7BCD33}" sibTransId="{F7AA7E91-CBF3-48DC-99BE-6BDEE6BF1356}"/>
    <dgm:cxn modelId="{3381BF7B-C95D-44A1-9EDB-8B48B63150BF}" type="presOf" srcId="{E918ADA6-78FC-44E9-9C8C-485DF19B6CD9}" destId="{6C34F7FA-0608-4DEA-824C-6AA04AAC8345}" srcOrd="0" destOrd="0" presId="urn:microsoft.com/office/officeart/2018/2/layout/IconVerticalSolidList"/>
    <dgm:cxn modelId="{0223DFBA-ACB8-467B-9CEA-DEB018557371}" type="presOf" srcId="{6A437532-28C9-4F68-BE40-89C51AD21D1E}" destId="{FFB29BA5-ACA3-413F-B905-F17AD00AB066}" srcOrd="0" destOrd="0" presId="urn:microsoft.com/office/officeart/2018/2/layout/IconVerticalSolidList"/>
    <dgm:cxn modelId="{49F870DB-4262-4C16-A0F5-12A7AD676B35}" srcId="{6A437532-28C9-4F68-BE40-89C51AD21D1E}" destId="{E918ADA6-78FC-44E9-9C8C-485DF19B6CD9}" srcOrd="0" destOrd="0" parTransId="{5E5B8853-5FB8-49B5-BC99-A4901043D505}" sibTransId="{4357394B-7F2B-40B6-BFDF-C16EC3718940}"/>
    <dgm:cxn modelId="{294672F5-EA9C-45B9-9030-2464E3C9CCFA}" type="presOf" srcId="{BF7EC960-2901-4221-8704-28050A180F43}" destId="{1EF6EB27-D342-4CFE-91F9-42EFFF02095A}" srcOrd="0" destOrd="0" presId="urn:microsoft.com/office/officeart/2018/2/layout/IconVerticalSolidList"/>
    <dgm:cxn modelId="{2D5BDCFC-0060-4EA2-886F-8356B686DC1A}" type="presOf" srcId="{1B6C679B-C170-4B06-8BED-50AE953DE6B6}" destId="{E7D68BC5-BAC4-4D1B-BB28-AD498DC063F4}" srcOrd="0" destOrd="0" presId="urn:microsoft.com/office/officeart/2018/2/layout/IconVerticalSolidList"/>
    <dgm:cxn modelId="{3BE12493-9866-4AEE-B3A2-CC5C9EA453AB}" type="presParOf" srcId="{FFB29BA5-ACA3-413F-B905-F17AD00AB066}" destId="{D4B29EFD-9365-46C9-B4DD-3BDA47CEEB7D}" srcOrd="0" destOrd="0" presId="urn:microsoft.com/office/officeart/2018/2/layout/IconVerticalSolidList"/>
    <dgm:cxn modelId="{70BA43AC-98A7-4085-BA60-4E12C0FBE89E}" type="presParOf" srcId="{D4B29EFD-9365-46C9-B4DD-3BDA47CEEB7D}" destId="{650356B4-7D6E-49BA-8F76-44D4941C0CEE}" srcOrd="0" destOrd="0" presId="urn:microsoft.com/office/officeart/2018/2/layout/IconVerticalSolidList"/>
    <dgm:cxn modelId="{C106F81B-98C1-4697-BF99-DD24D4FEE71A}" type="presParOf" srcId="{D4B29EFD-9365-46C9-B4DD-3BDA47CEEB7D}" destId="{278ED34E-CC27-4628-B9EC-5474F4D78C84}" srcOrd="1" destOrd="0" presId="urn:microsoft.com/office/officeart/2018/2/layout/IconVerticalSolidList"/>
    <dgm:cxn modelId="{B9187938-B6C7-4EC4-8055-D40EAAA17DB6}" type="presParOf" srcId="{D4B29EFD-9365-46C9-B4DD-3BDA47CEEB7D}" destId="{EE88759F-A47F-4CCA-A090-13A67E43544A}" srcOrd="2" destOrd="0" presId="urn:microsoft.com/office/officeart/2018/2/layout/IconVerticalSolidList"/>
    <dgm:cxn modelId="{BB883EDC-01E8-499C-9C25-679ED1738906}" type="presParOf" srcId="{D4B29EFD-9365-46C9-B4DD-3BDA47CEEB7D}" destId="{6C34F7FA-0608-4DEA-824C-6AA04AAC8345}" srcOrd="3" destOrd="0" presId="urn:microsoft.com/office/officeart/2018/2/layout/IconVerticalSolidList"/>
    <dgm:cxn modelId="{B3FE30CA-CD52-4671-B758-84D2872289C5}" type="presParOf" srcId="{FFB29BA5-ACA3-413F-B905-F17AD00AB066}" destId="{8C17F136-1D4C-4B56-9688-B62CF0481F89}" srcOrd="1" destOrd="0" presId="urn:microsoft.com/office/officeart/2018/2/layout/IconVerticalSolidList"/>
    <dgm:cxn modelId="{CA624012-349F-47E3-A5E7-F931DE551771}" type="presParOf" srcId="{FFB29BA5-ACA3-413F-B905-F17AD00AB066}" destId="{38771623-678C-4FB8-8E76-0AC011684F21}" srcOrd="2" destOrd="0" presId="urn:microsoft.com/office/officeart/2018/2/layout/IconVerticalSolidList"/>
    <dgm:cxn modelId="{B87A4903-CAE1-431E-A309-B5618B1CF05A}" type="presParOf" srcId="{38771623-678C-4FB8-8E76-0AC011684F21}" destId="{BCE38F01-1D53-4E38-B99B-023C4A13257C}" srcOrd="0" destOrd="0" presId="urn:microsoft.com/office/officeart/2018/2/layout/IconVerticalSolidList"/>
    <dgm:cxn modelId="{CD3602F8-50A7-46CE-8E45-86BDDB4B5F95}" type="presParOf" srcId="{38771623-678C-4FB8-8E76-0AC011684F21}" destId="{44602A93-0760-4BF1-BC58-598F13F7D170}" srcOrd="1" destOrd="0" presId="urn:microsoft.com/office/officeart/2018/2/layout/IconVerticalSolidList"/>
    <dgm:cxn modelId="{B9579FB5-D05E-43D7-B002-8025B60AADDA}" type="presParOf" srcId="{38771623-678C-4FB8-8E76-0AC011684F21}" destId="{B008BCCA-FC6B-4118-84DD-4225CDA2BEDA}" srcOrd="2" destOrd="0" presId="urn:microsoft.com/office/officeart/2018/2/layout/IconVerticalSolidList"/>
    <dgm:cxn modelId="{1999C3B8-91EC-4DB5-AF26-6FEA41CD30D4}" type="presParOf" srcId="{38771623-678C-4FB8-8E76-0AC011684F21}" destId="{E7D68BC5-BAC4-4D1B-BB28-AD498DC063F4}" srcOrd="3" destOrd="0" presId="urn:microsoft.com/office/officeart/2018/2/layout/IconVerticalSolidList"/>
    <dgm:cxn modelId="{DFFBF102-4EC1-499F-8998-063F8611D928}" type="presParOf" srcId="{FFB29BA5-ACA3-413F-B905-F17AD00AB066}" destId="{E74CBDA5-2460-417D-BE04-00915363E9ED}" srcOrd="3" destOrd="0" presId="urn:microsoft.com/office/officeart/2018/2/layout/IconVerticalSolidList"/>
    <dgm:cxn modelId="{2BA5B5BC-3F74-45F5-83A2-A3682B6141B5}" type="presParOf" srcId="{FFB29BA5-ACA3-413F-B905-F17AD00AB066}" destId="{9C8BFA36-04F2-4C43-83E5-C54079604F13}" srcOrd="4" destOrd="0" presId="urn:microsoft.com/office/officeart/2018/2/layout/IconVerticalSolidList"/>
    <dgm:cxn modelId="{7D308FB6-05DF-4562-A242-BCA51889F9A9}" type="presParOf" srcId="{9C8BFA36-04F2-4C43-83E5-C54079604F13}" destId="{F0A95D1A-4A3F-435D-ADE6-B788D89CE9CC}" srcOrd="0" destOrd="0" presId="urn:microsoft.com/office/officeart/2018/2/layout/IconVerticalSolidList"/>
    <dgm:cxn modelId="{4AB4F06E-A6B8-4A14-83FF-9EE474EB6F27}" type="presParOf" srcId="{9C8BFA36-04F2-4C43-83E5-C54079604F13}" destId="{7D677170-25A4-484D-AA81-3992E0A3DB28}" srcOrd="1" destOrd="0" presId="urn:microsoft.com/office/officeart/2018/2/layout/IconVerticalSolidList"/>
    <dgm:cxn modelId="{64FE0B82-6AE9-4826-9292-363095CA3FB3}" type="presParOf" srcId="{9C8BFA36-04F2-4C43-83E5-C54079604F13}" destId="{99F7D451-DD77-49EA-8A05-39CD26B7E424}" srcOrd="2" destOrd="0" presId="urn:microsoft.com/office/officeart/2018/2/layout/IconVerticalSolidList"/>
    <dgm:cxn modelId="{F08D7047-1B4F-4A02-9F6F-748095ABEFA0}" type="presParOf" srcId="{9C8BFA36-04F2-4C43-83E5-C54079604F13}" destId="{1EF6EB27-D342-4CFE-91F9-42EFFF02095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0BFD3A-CC19-4A6D-A53D-26C189102F64}" type="doc">
      <dgm:prSet loTypeId="urn:microsoft.com/office/officeart/2005/8/layout/list1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13D9C6A-B39D-4925-B1E2-3487F61D7C99}">
      <dgm:prSet custT="1"/>
      <dgm:spPr/>
      <dgm:t>
        <a:bodyPr/>
        <a:lstStyle/>
        <a:p>
          <a:r>
            <a:rPr lang="sv-SE" sz="1900" b="1" noProof="0" dirty="0"/>
            <a:t>Skatteverket ansvarar för folkbokföring</a:t>
          </a:r>
        </a:p>
      </dgm:t>
    </dgm:pt>
    <dgm:pt modelId="{121D6329-B6F3-4558-B060-BF7B3996CFFE}" type="parTrans" cxnId="{50662CAD-4E5A-468A-AE60-D5513DCEA1E6}">
      <dgm:prSet/>
      <dgm:spPr/>
      <dgm:t>
        <a:bodyPr/>
        <a:lstStyle/>
        <a:p>
          <a:endParaRPr lang="sv-SE" sz="1800" noProof="0" dirty="0"/>
        </a:p>
      </dgm:t>
    </dgm:pt>
    <dgm:pt modelId="{6DA27869-9B9E-4DEF-9FCC-D798F41B10CF}" type="sibTrans" cxnId="{50662CAD-4E5A-468A-AE60-D5513DCEA1E6}">
      <dgm:prSet/>
      <dgm:spPr/>
      <dgm:t>
        <a:bodyPr/>
        <a:lstStyle/>
        <a:p>
          <a:endParaRPr lang="sv-SE" sz="1800" noProof="0" dirty="0"/>
        </a:p>
      </dgm:t>
    </dgm:pt>
    <dgm:pt modelId="{B9672A34-1F90-4C34-91CF-4B12B2211711}">
      <dgm:prSet custT="1"/>
      <dgm:spPr/>
      <dgm:t>
        <a:bodyPr/>
        <a:lstStyle/>
        <a:p>
          <a:r>
            <a:rPr lang="sv-SE" sz="1900" b="1" i="0" noProof="0" dirty="0"/>
            <a:t>Många rättigheter och skyldigheter påverkas av en persons folkbokföring</a:t>
          </a:r>
          <a:endParaRPr lang="sv-SE" sz="1900" b="1" noProof="0" dirty="0"/>
        </a:p>
      </dgm:t>
    </dgm:pt>
    <dgm:pt modelId="{207E8D3D-90EE-4546-B74F-8ECED2490D0E}" type="parTrans" cxnId="{84E13AB8-DE53-48BC-B956-00D8D0C96A4F}">
      <dgm:prSet/>
      <dgm:spPr/>
      <dgm:t>
        <a:bodyPr/>
        <a:lstStyle/>
        <a:p>
          <a:endParaRPr lang="sv-SE" sz="1800" noProof="0" dirty="0"/>
        </a:p>
      </dgm:t>
    </dgm:pt>
    <dgm:pt modelId="{1B85AD96-779A-49D9-AA38-47BBD07BAB01}" type="sibTrans" cxnId="{84E13AB8-DE53-48BC-B956-00D8D0C96A4F}">
      <dgm:prSet/>
      <dgm:spPr/>
      <dgm:t>
        <a:bodyPr/>
        <a:lstStyle/>
        <a:p>
          <a:endParaRPr lang="sv-SE" sz="1800" noProof="0" dirty="0"/>
        </a:p>
      </dgm:t>
    </dgm:pt>
    <dgm:pt modelId="{FA98F283-A60A-4409-A229-0C61C819A61F}">
      <dgm:prSet custT="1"/>
      <dgm:spPr/>
      <dgm:t>
        <a:bodyPr/>
        <a:lstStyle/>
        <a:p>
          <a:r>
            <a:rPr lang="sv-SE" sz="1900" b="1" noProof="0" dirty="0"/>
            <a:t>Exempel på uppgifter i folkbokföringen är: </a:t>
          </a:r>
        </a:p>
      </dgm:t>
    </dgm:pt>
    <dgm:pt modelId="{E0600911-E7D5-48B0-BEE1-DC4BF8B2FACA}" type="parTrans" cxnId="{DB7315E8-D698-4C08-9968-88C22227DD60}">
      <dgm:prSet/>
      <dgm:spPr/>
      <dgm:t>
        <a:bodyPr/>
        <a:lstStyle/>
        <a:p>
          <a:endParaRPr lang="sv-SE" sz="1800" noProof="0" dirty="0"/>
        </a:p>
      </dgm:t>
    </dgm:pt>
    <dgm:pt modelId="{8DA99727-178F-4ED4-910E-1F55A956311E}" type="sibTrans" cxnId="{DB7315E8-D698-4C08-9968-88C22227DD60}">
      <dgm:prSet/>
      <dgm:spPr/>
      <dgm:t>
        <a:bodyPr/>
        <a:lstStyle/>
        <a:p>
          <a:endParaRPr lang="sv-SE" sz="1800" noProof="0" dirty="0"/>
        </a:p>
      </dgm:t>
    </dgm:pt>
    <dgm:pt modelId="{A0CF85D8-4C34-4343-A3C7-E02452A6323F}">
      <dgm:prSet custT="1"/>
      <dgm:spPr/>
      <dgm:t>
        <a:bodyPr/>
        <a:lstStyle/>
        <a:p>
          <a:r>
            <a:rPr lang="sv-SE" sz="1800" noProof="0" dirty="0"/>
            <a:t>Namn, födelsedag och födelseort</a:t>
          </a:r>
        </a:p>
      </dgm:t>
    </dgm:pt>
    <dgm:pt modelId="{3E5386E8-8A0F-4AB4-917E-09B366B93CC8}" type="parTrans" cxnId="{82F715B3-9A10-4A27-B819-83F5CC469CE4}">
      <dgm:prSet/>
      <dgm:spPr/>
      <dgm:t>
        <a:bodyPr/>
        <a:lstStyle/>
        <a:p>
          <a:endParaRPr lang="sv-SE" sz="1800" noProof="0" dirty="0"/>
        </a:p>
      </dgm:t>
    </dgm:pt>
    <dgm:pt modelId="{3F22DB96-D0F6-4D55-9CAE-38CD4DC92998}" type="sibTrans" cxnId="{82F715B3-9A10-4A27-B819-83F5CC469CE4}">
      <dgm:prSet/>
      <dgm:spPr/>
      <dgm:t>
        <a:bodyPr/>
        <a:lstStyle/>
        <a:p>
          <a:endParaRPr lang="sv-SE" sz="1800" noProof="0" dirty="0"/>
        </a:p>
      </dgm:t>
    </dgm:pt>
    <dgm:pt modelId="{CF973A33-A1FA-409C-B5BE-3B25988825C3}">
      <dgm:prSet custT="1"/>
      <dgm:spPr/>
      <dgm:t>
        <a:bodyPr/>
        <a:lstStyle/>
        <a:p>
          <a:r>
            <a:rPr lang="sv-SE" sz="1800" noProof="0" dirty="0"/>
            <a:t>Civilstånd</a:t>
          </a:r>
        </a:p>
      </dgm:t>
    </dgm:pt>
    <dgm:pt modelId="{098F4F65-6984-41F4-8F12-AEF25E4E339A}" type="parTrans" cxnId="{9C4C93EB-6929-47AF-A608-AC4F37968D4A}">
      <dgm:prSet/>
      <dgm:spPr/>
      <dgm:t>
        <a:bodyPr/>
        <a:lstStyle/>
        <a:p>
          <a:endParaRPr lang="sv-SE" sz="1800" noProof="0" dirty="0"/>
        </a:p>
      </dgm:t>
    </dgm:pt>
    <dgm:pt modelId="{CB9DA757-0BC0-4652-899F-AF2D29042B1C}" type="sibTrans" cxnId="{9C4C93EB-6929-47AF-A608-AC4F37968D4A}">
      <dgm:prSet/>
      <dgm:spPr/>
      <dgm:t>
        <a:bodyPr/>
        <a:lstStyle/>
        <a:p>
          <a:endParaRPr lang="sv-SE" sz="1800" noProof="0" dirty="0"/>
        </a:p>
      </dgm:t>
    </dgm:pt>
    <dgm:pt modelId="{346B86EA-89F5-4056-A085-BDAC473FE42F}">
      <dgm:prSet custT="1"/>
      <dgm:spPr/>
      <dgm:t>
        <a:bodyPr/>
        <a:lstStyle/>
        <a:p>
          <a:r>
            <a:rPr lang="sv-SE" sz="1800" noProof="0" dirty="0"/>
            <a:t>Medborgarskap</a:t>
          </a:r>
        </a:p>
      </dgm:t>
    </dgm:pt>
    <dgm:pt modelId="{E03CF2DC-800E-462B-9AE9-D5BEA140636B}" type="parTrans" cxnId="{7780C2FC-E3C5-42EF-9E00-DBA1B98FF09B}">
      <dgm:prSet/>
      <dgm:spPr/>
      <dgm:t>
        <a:bodyPr/>
        <a:lstStyle/>
        <a:p>
          <a:endParaRPr lang="sv-SE" sz="1800" noProof="0" dirty="0"/>
        </a:p>
      </dgm:t>
    </dgm:pt>
    <dgm:pt modelId="{89C7EE8D-EEFD-4257-8E55-E96EDACFE1D2}" type="sibTrans" cxnId="{7780C2FC-E3C5-42EF-9E00-DBA1B98FF09B}">
      <dgm:prSet/>
      <dgm:spPr/>
      <dgm:t>
        <a:bodyPr/>
        <a:lstStyle/>
        <a:p>
          <a:endParaRPr lang="sv-SE" sz="1800" noProof="0" dirty="0"/>
        </a:p>
      </dgm:t>
    </dgm:pt>
    <dgm:pt modelId="{0D0E8110-694E-40AB-B880-62FD62C2EF38}">
      <dgm:prSet custT="1"/>
      <dgm:spPr/>
      <dgm:t>
        <a:bodyPr/>
        <a:lstStyle/>
        <a:p>
          <a:r>
            <a:rPr lang="sv-SE" sz="1800" noProof="0" dirty="0"/>
            <a:t>Adress där man faktiskt bor (regelbundet tillbringar sin dygnsvila)</a:t>
          </a:r>
        </a:p>
      </dgm:t>
    </dgm:pt>
    <dgm:pt modelId="{7E288A79-3476-4396-ACA5-8AA00B106404}" type="parTrans" cxnId="{ED16DF1E-D9D3-484C-B63B-418EFD854C1B}">
      <dgm:prSet/>
      <dgm:spPr/>
      <dgm:t>
        <a:bodyPr/>
        <a:lstStyle/>
        <a:p>
          <a:endParaRPr lang="sv-SE" sz="1800" noProof="0" dirty="0"/>
        </a:p>
      </dgm:t>
    </dgm:pt>
    <dgm:pt modelId="{A8738F8F-21FC-47AB-8D03-15299923CBD1}" type="sibTrans" cxnId="{ED16DF1E-D9D3-484C-B63B-418EFD854C1B}">
      <dgm:prSet/>
      <dgm:spPr/>
      <dgm:t>
        <a:bodyPr/>
        <a:lstStyle/>
        <a:p>
          <a:endParaRPr lang="sv-SE" sz="1800" noProof="0" dirty="0"/>
        </a:p>
      </dgm:t>
    </dgm:pt>
    <dgm:pt modelId="{CBC43BFD-1224-4586-A2A1-626A7166EC0D}">
      <dgm:prSet custT="1"/>
      <dgm:spPr/>
      <dgm:t>
        <a:bodyPr/>
        <a:lstStyle/>
        <a:p>
          <a:r>
            <a:rPr lang="sv-SE" sz="1900" b="1" noProof="0" dirty="0"/>
            <a:t>Anmälan </a:t>
          </a:r>
          <a:r>
            <a:rPr lang="sv-SE" sz="1900" b="1" i="0" noProof="0" dirty="0"/>
            <a:t>om adressändring ska ske inom en vecka när en person:</a:t>
          </a:r>
          <a:endParaRPr lang="sv-SE" sz="1900" b="1" noProof="0" dirty="0"/>
        </a:p>
      </dgm:t>
    </dgm:pt>
    <dgm:pt modelId="{5A48B4CD-3AA4-4C08-B6DE-C48CCD926FDA}" type="parTrans" cxnId="{48873BC8-C874-4D9D-9EBB-D638EE2E7BAD}">
      <dgm:prSet/>
      <dgm:spPr/>
      <dgm:t>
        <a:bodyPr/>
        <a:lstStyle/>
        <a:p>
          <a:endParaRPr lang="sv-SE" sz="1800" noProof="0" dirty="0"/>
        </a:p>
      </dgm:t>
    </dgm:pt>
    <dgm:pt modelId="{9F376950-7DC4-4224-98F5-BEE14B7D6336}" type="sibTrans" cxnId="{48873BC8-C874-4D9D-9EBB-D638EE2E7BAD}">
      <dgm:prSet/>
      <dgm:spPr/>
      <dgm:t>
        <a:bodyPr/>
        <a:lstStyle/>
        <a:p>
          <a:endParaRPr lang="sv-SE" sz="1800" noProof="0" dirty="0"/>
        </a:p>
      </dgm:t>
    </dgm:pt>
    <dgm:pt modelId="{6FE1F3D6-A23D-4F09-9A29-7D14B270AD1D}">
      <dgm:prSet custT="1"/>
      <dgm:spPr/>
      <dgm:t>
        <a:bodyPr/>
        <a:lstStyle/>
        <a:p>
          <a:r>
            <a:rPr lang="sv-SE" sz="1800" b="0" i="0" noProof="0" dirty="0"/>
            <a:t>flyttar inom Sverige</a:t>
          </a:r>
          <a:endParaRPr lang="sv-SE" sz="1800" noProof="0" dirty="0"/>
        </a:p>
      </dgm:t>
    </dgm:pt>
    <dgm:pt modelId="{EEA8EE25-C978-4ADB-B9C5-5F7547B494EF}" type="parTrans" cxnId="{B3868D7E-B6AF-4636-9BA9-6FB6EFE43A50}">
      <dgm:prSet/>
      <dgm:spPr/>
      <dgm:t>
        <a:bodyPr/>
        <a:lstStyle/>
        <a:p>
          <a:endParaRPr lang="sv-SE" sz="1800" noProof="0" dirty="0"/>
        </a:p>
      </dgm:t>
    </dgm:pt>
    <dgm:pt modelId="{2413C319-9EEE-4370-830C-4CE7042B30A4}" type="sibTrans" cxnId="{B3868D7E-B6AF-4636-9BA9-6FB6EFE43A50}">
      <dgm:prSet/>
      <dgm:spPr/>
      <dgm:t>
        <a:bodyPr/>
        <a:lstStyle/>
        <a:p>
          <a:endParaRPr lang="sv-SE" sz="1800" noProof="0" dirty="0"/>
        </a:p>
      </dgm:t>
    </dgm:pt>
    <dgm:pt modelId="{28419F6D-8141-4733-B7B6-8B9E3BC55992}">
      <dgm:prSet custT="1"/>
      <dgm:spPr/>
      <dgm:t>
        <a:bodyPr/>
        <a:lstStyle/>
        <a:p>
          <a:r>
            <a:rPr lang="sv-SE" sz="1800" b="0" i="0" noProof="0" dirty="0"/>
            <a:t>flyttar till eller från Sverige</a:t>
          </a:r>
          <a:endParaRPr lang="sv-SE" sz="1800" noProof="0" dirty="0"/>
        </a:p>
      </dgm:t>
    </dgm:pt>
    <dgm:pt modelId="{E8D50A69-D88B-434C-B496-F17CEA93D01E}" type="parTrans" cxnId="{66E8BC81-FE97-4563-97D4-94F0396365D8}">
      <dgm:prSet/>
      <dgm:spPr/>
      <dgm:t>
        <a:bodyPr/>
        <a:lstStyle/>
        <a:p>
          <a:endParaRPr lang="sv-SE" sz="1800" noProof="0" dirty="0"/>
        </a:p>
      </dgm:t>
    </dgm:pt>
    <dgm:pt modelId="{107CA59A-D4FC-4992-936A-33B7468CE1E6}" type="sibTrans" cxnId="{66E8BC81-FE97-4563-97D4-94F0396365D8}">
      <dgm:prSet/>
      <dgm:spPr/>
      <dgm:t>
        <a:bodyPr/>
        <a:lstStyle/>
        <a:p>
          <a:endParaRPr lang="sv-SE" sz="1800" noProof="0" dirty="0"/>
        </a:p>
      </dgm:t>
    </dgm:pt>
    <dgm:pt modelId="{05B5D21C-AC87-4869-9E13-15682A8353B9}">
      <dgm:prSet custT="1"/>
      <dgm:spPr/>
      <dgm:t>
        <a:bodyPr/>
        <a:lstStyle/>
        <a:p>
          <a:r>
            <a:rPr lang="sv-SE" sz="1800" b="0" i="0" noProof="0" dirty="0"/>
            <a:t>ändrar postadress utan att flytta</a:t>
          </a:r>
          <a:endParaRPr lang="sv-SE" sz="1800" noProof="0" dirty="0"/>
        </a:p>
      </dgm:t>
    </dgm:pt>
    <dgm:pt modelId="{F4D1E6E8-D955-49D9-95F6-9B13EE715D41}" type="sibTrans" cxnId="{A98C1A9F-FBD4-4C6E-B4F0-50743499B615}">
      <dgm:prSet/>
      <dgm:spPr/>
      <dgm:t>
        <a:bodyPr/>
        <a:lstStyle/>
        <a:p>
          <a:endParaRPr lang="sv-SE" sz="1800" noProof="0" dirty="0"/>
        </a:p>
      </dgm:t>
    </dgm:pt>
    <dgm:pt modelId="{DF45264A-45FF-497B-98F6-287BC00F8C52}" type="parTrans" cxnId="{A98C1A9F-FBD4-4C6E-B4F0-50743499B615}">
      <dgm:prSet/>
      <dgm:spPr/>
      <dgm:t>
        <a:bodyPr/>
        <a:lstStyle/>
        <a:p>
          <a:endParaRPr lang="sv-SE" sz="1800" noProof="0" dirty="0"/>
        </a:p>
      </dgm:t>
    </dgm:pt>
    <dgm:pt modelId="{59B8834F-9363-47DC-BF8F-A1DF7B2A28A8}" type="pres">
      <dgm:prSet presAssocID="{EA0BFD3A-CC19-4A6D-A53D-26C189102F64}" presName="linear" presStyleCnt="0">
        <dgm:presLayoutVars>
          <dgm:dir/>
          <dgm:animLvl val="lvl"/>
          <dgm:resizeHandles val="exact"/>
        </dgm:presLayoutVars>
      </dgm:prSet>
      <dgm:spPr/>
    </dgm:pt>
    <dgm:pt modelId="{A768494A-EA3D-46DF-B0E8-4773C7791D3F}" type="pres">
      <dgm:prSet presAssocID="{013D9C6A-B39D-4925-B1E2-3487F61D7C99}" presName="parentLin" presStyleCnt="0"/>
      <dgm:spPr/>
    </dgm:pt>
    <dgm:pt modelId="{9CB35C04-8AF7-495A-B9BE-64D282213B89}" type="pres">
      <dgm:prSet presAssocID="{013D9C6A-B39D-4925-B1E2-3487F61D7C99}" presName="parentLeftMargin" presStyleLbl="node1" presStyleIdx="0" presStyleCnt="4"/>
      <dgm:spPr/>
    </dgm:pt>
    <dgm:pt modelId="{6FBBA5B2-1BEC-46D9-A2CA-EF38AF891130}" type="pres">
      <dgm:prSet presAssocID="{013D9C6A-B39D-4925-B1E2-3487F61D7C99}" presName="parentText" presStyleLbl="node1" presStyleIdx="0" presStyleCnt="4" custScaleX="123549">
        <dgm:presLayoutVars>
          <dgm:chMax val="0"/>
          <dgm:bulletEnabled val="1"/>
        </dgm:presLayoutVars>
      </dgm:prSet>
      <dgm:spPr/>
    </dgm:pt>
    <dgm:pt modelId="{2CAC6417-D712-4A86-B6B6-E1A1563C0A34}" type="pres">
      <dgm:prSet presAssocID="{013D9C6A-B39D-4925-B1E2-3487F61D7C99}" presName="negativeSpace" presStyleCnt="0"/>
      <dgm:spPr/>
    </dgm:pt>
    <dgm:pt modelId="{ECAE21F2-9806-489D-905B-3BB586F0AC06}" type="pres">
      <dgm:prSet presAssocID="{013D9C6A-B39D-4925-B1E2-3487F61D7C99}" presName="childText" presStyleLbl="conFgAcc1" presStyleIdx="0" presStyleCnt="4">
        <dgm:presLayoutVars>
          <dgm:bulletEnabled val="1"/>
        </dgm:presLayoutVars>
      </dgm:prSet>
      <dgm:spPr/>
    </dgm:pt>
    <dgm:pt modelId="{5F8B9FAA-A597-45F7-834A-0C6A8A1D1337}" type="pres">
      <dgm:prSet presAssocID="{6DA27869-9B9E-4DEF-9FCC-D798F41B10CF}" presName="spaceBetweenRectangles" presStyleCnt="0"/>
      <dgm:spPr/>
    </dgm:pt>
    <dgm:pt modelId="{57F0C128-4830-46A2-83C8-ADBD658EC16E}" type="pres">
      <dgm:prSet presAssocID="{B9672A34-1F90-4C34-91CF-4B12B2211711}" presName="parentLin" presStyleCnt="0"/>
      <dgm:spPr/>
    </dgm:pt>
    <dgm:pt modelId="{2B90D261-F249-439F-B155-ACBBF91B421E}" type="pres">
      <dgm:prSet presAssocID="{B9672A34-1F90-4C34-91CF-4B12B2211711}" presName="parentLeftMargin" presStyleLbl="node1" presStyleIdx="0" presStyleCnt="4"/>
      <dgm:spPr/>
    </dgm:pt>
    <dgm:pt modelId="{A25F50D7-7292-48AD-B82A-A19455BA72B7}" type="pres">
      <dgm:prSet presAssocID="{B9672A34-1F90-4C34-91CF-4B12B2211711}" presName="parentText" presStyleLbl="node1" presStyleIdx="1" presStyleCnt="4" custScaleX="123549">
        <dgm:presLayoutVars>
          <dgm:chMax val="0"/>
          <dgm:bulletEnabled val="1"/>
        </dgm:presLayoutVars>
      </dgm:prSet>
      <dgm:spPr/>
    </dgm:pt>
    <dgm:pt modelId="{C97A4CCE-92FD-47B9-A78C-47C1FACB7224}" type="pres">
      <dgm:prSet presAssocID="{B9672A34-1F90-4C34-91CF-4B12B2211711}" presName="negativeSpace" presStyleCnt="0"/>
      <dgm:spPr/>
    </dgm:pt>
    <dgm:pt modelId="{7C03A32A-C934-4645-B332-32E433D8327B}" type="pres">
      <dgm:prSet presAssocID="{B9672A34-1F90-4C34-91CF-4B12B2211711}" presName="childText" presStyleLbl="conFgAcc1" presStyleIdx="1" presStyleCnt="4">
        <dgm:presLayoutVars>
          <dgm:bulletEnabled val="1"/>
        </dgm:presLayoutVars>
      </dgm:prSet>
      <dgm:spPr/>
    </dgm:pt>
    <dgm:pt modelId="{51D3756C-CB43-48B2-A660-5A79B06A4B84}" type="pres">
      <dgm:prSet presAssocID="{1B85AD96-779A-49D9-AA38-47BBD07BAB01}" presName="spaceBetweenRectangles" presStyleCnt="0"/>
      <dgm:spPr/>
    </dgm:pt>
    <dgm:pt modelId="{833CAD55-1DB6-4EAF-AD85-1BABFF7B322F}" type="pres">
      <dgm:prSet presAssocID="{FA98F283-A60A-4409-A229-0C61C819A61F}" presName="parentLin" presStyleCnt="0"/>
      <dgm:spPr/>
    </dgm:pt>
    <dgm:pt modelId="{752635D3-3481-4204-97E4-0BB49AB10477}" type="pres">
      <dgm:prSet presAssocID="{FA98F283-A60A-4409-A229-0C61C819A61F}" presName="parentLeftMargin" presStyleLbl="node1" presStyleIdx="1" presStyleCnt="4"/>
      <dgm:spPr/>
    </dgm:pt>
    <dgm:pt modelId="{2CE8DAAE-2117-4FE8-B4F7-5DDD4A9A41B5}" type="pres">
      <dgm:prSet presAssocID="{FA98F283-A60A-4409-A229-0C61C819A61F}" presName="parentText" presStyleLbl="node1" presStyleIdx="2" presStyleCnt="4" custScaleX="123549">
        <dgm:presLayoutVars>
          <dgm:chMax val="0"/>
          <dgm:bulletEnabled val="1"/>
        </dgm:presLayoutVars>
      </dgm:prSet>
      <dgm:spPr/>
    </dgm:pt>
    <dgm:pt modelId="{87E73E24-3CAE-4310-A9DE-452F2F759449}" type="pres">
      <dgm:prSet presAssocID="{FA98F283-A60A-4409-A229-0C61C819A61F}" presName="negativeSpace" presStyleCnt="0"/>
      <dgm:spPr/>
    </dgm:pt>
    <dgm:pt modelId="{D30E1509-20BA-45BF-8023-EF10C975DF0B}" type="pres">
      <dgm:prSet presAssocID="{FA98F283-A60A-4409-A229-0C61C819A61F}" presName="childText" presStyleLbl="conFgAcc1" presStyleIdx="2" presStyleCnt="4">
        <dgm:presLayoutVars>
          <dgm:bulletEnabled val="1"/>
        </dgm:presLayoutVars>
      </dgm:prSet>
      <dgm:spPr/>
    </dgm:pt>
    <dgm:pt modelId="{4A3F5A0C-BF8C-4CAD-AE86-AA07BAC4A072}" type="pres">
      <dgm:prSet presAssocID="{8DA99727-178F-4ED4-910E-1F55A956311E}" presName="spaceBetweenRectangles" presStyleCnt="0"/>
      <dgm:spPr/>
    </dgm:pt>
    <dgm:pt modelId="{6C124476-1692-42E1-A54E-33C1027884DB}" type="pres">
      <dgm:prSet presAssocID="{CBC43BFD-1224-4586-A2A1-626A7166EC0D}" presName="parentLin" presStyleCnt="0"/>
      <dgm:spPr/>
    </dgm:pt>
    <dgm:pt modelId="{D0FEF090-2B5C-4989-B69E-6717FD80F821}" type="pres">
      <dgm:prSet presAssocID="{CBC43BFD-1224-4586-A2A1-626A7166EC0D}" presName="parentLeftMargin" presStyleLbl="node1" presStyleIdx="2" presStyleCnt="4"/>
      <dgm:spPr/>
    </dgm:pt>
    <dgm:pt modelId="{7E77B23A-A345-4F30-899A-8D64A47994FB}" type="pres">
      <dgm:prSet presAssocID="{CBC43BFD-1224-4586-A2A1-626A7166EC0D}" presName="parentText" presStyleLbl="node1" presStyleIdx="3" presStyleCnt="4" custScaleX="123549">
        <dgm:presLayoutVars>
          <dgm:chMax val="0"/>
          <dgm:bulletEnabled val="1"/>
        </dgm:presLayoutVars>
      </dgm:prSet>
      <dgm:spPr/>
    </dgm:pt>
    <dgm:pt modelId="{6B1AE1F4-5D0C-44E0-B4E3-F44ED57FC998}" type="pres">
      <dgm:prSet presAssocID="{CBC43BFD-1224-4586-A2A1-626A7166EC0D}" presName="negativeSpace" presStyleCnt="0"/>
      <dgm:spPr/>
    </dgm:pt>
    <dgm:pt modelId="{BAD73EC7-6FA9-4310-BD9A-272099ECA092}" type="pres">
      <dgm:prSet presAssocID="{CBC43BFD-1224-4586-A2A1-626A7166EC0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D16DF1E-D9D3-484C-B63B-418EFD854C1B}" srcId="{FA98F283-A60A-4409-A229-0C61C819A61F}" destId="{0D0E8110-694E-40AB-B880-62FD62C2EF38}" srcOrd="3" destOrd="0" parTransId="{7E288A79-3476-4396-ACA5-8AA00B106404}" sibTransId="{A8738F8F-21FC-47AB-8D03-15299923CBD1}"/>
    <dgm:cxn modelId="{90D7081F-C6A6-47AB-A8A0-6AF99E2220FC}" type="presOf" srcId="{346B86EA-89F5-4056-A085-BDAC473FE42F}" destId="{D30E1509-20BA-45BF-8023-EF10C975DF0B}" srcOrd="0" destOrd="2" presId="urn:microsoft.com/office/officeart/2005/8/layout/list1"/>
    <dgm:cxn modelId="{86CDBE22-DB17-4299-9055-BCBF6D0F6AE1}" type="presOf" srcId="{FA98F283-A60A-4409-A229-0C61C819A61F}" destId="{752635D3-3481-4204-97E4-0BB49AB10477}" srcOrd="0" destOrd="0" presId="urn:microsoft.com/office/officeart/2005/8/layout/list1"/>
    <dgm:cxn modelId="{14FDAD48-65E8-4C59-83D8-41DBE1191CFA}" type="presOf" srcId="{FA98F283-A60A-4409-A229-0C61C819A61F}" destId="{2CE8DAAE-2117-4FE8-B4F7-5DDD4A9A41B5}" srcOrd="1" destOrd="0" presId="urn:microsoft.com/office/officeart/2005/8/layout/list1"/>
    <dgm:cxn modelId="{61E3027A-94FD-4079-9798-E36F1317E6D2}" type="presOf" srcId="{B9672A34-1F90-4C34-91CF-4B12B2211711}" destId="{A25F50D7-7292-48AD-B82A-A19455BA72B7}" srcOrd="1" destOrd="0" presId="urn:microsoft.com/office/officeart/2005/8/layout/list1"/>
    <dgm:cxn modelId="{B3868D7E-B6AF-4636-9BA9-6FB6EFE43A50}" srcId="{CBC43BFD-1224-4586-A2A1-626A7166EC0D}" destId="{6FE1F3D6-A23D-4F09-9A29-7D14B270AD1D}" srcOrd="0" destOrd="0" parTransId="{EEA8EE25-C978-4ADB-B9C5-5F7547B494EF}" sibTransId="{2413C319-9EEE-4370-830C-4CE7042B30A4}"/>
    <dgm:cxn modelId="{66E8BC81-FE97-4563-97D4-94F0396365D8}" srcId="{CBC43BFD-1224-4586-A2A1-626A7166EC0D}" destId="{28419F6D-8141-4733-B7B6-8B9E3BC55992}" srcOrd="1" destOrd="0" parTransId="{E8D50A69-D88B-434C-B496-F17CEA93D01E}" sibTransId="{107CA59A-D4FC-4992-936A-33B7468CE1E6}"/>
    <dgm:cxn modelId="{06DFCD81-CCCE-4060-B74A-EEF7602879C1}" type="presOf" srcId="{B9672A34-1F90-4C34-91CF-4B12B2211711}" destId="{2B90D261-F249-439F-B155-ACBBF91B421E}" srcOrd="0" destOrd="0" presId="urn:microsoft.com/office/officeart/2005/8/layout/list1"/>
    <dgm:cxn modelId="{DFB0F58E-91FC-4A8D-80A0-4172878A25D0}" type="presOf" srcId="{6FE1F3D6-A23D-4F09-9A29-7D14B270AD1D}" destId="{BAD73EC7-6FA9-4310-BD9A-272099ECA092}" srcOrd="0" destOrd="0" presId="urn:microsoft.com/office/officeart/2005/8/layout/list1"/>
    <dgm:cxn modelId="{50939995-A57A-4A39-9946-4357F28A05A3}" type="presOf" srcId="{0D0E8110-694E-40AB-B880-62FD62C2EF38}" destId="{D30E1509-20BA-45BF-8023-EF10C975DF0B}" srcOrd="0" destOrd="3" presId="urn:microsoft.com/office/officeart/2005/8/layout/list1"/>
    <dgm:cxn modelId="{A98C1A9F-FBD4-4C6E-B4F0-50743499B615}" srcId="{CBC43BFD-1224-4586-A2A1-626A7166EC0D}" destId="{05B5D21C-AC87-4869-9E13-15682A8353B9}" srcOrd="2" destOrd="0" parTransId="{DF45264A-45FF-497B-98F6-287BC00F8C52}" sibTransId="{F4D1E6E8-D955-49D9-95F6-9B13EE715D41}"/>
    <dgm:cxn modelId="{A39586A8-029F-4E4A-AD43-BB527BB506E2}" type="presOf" srcId="{EA0BFD3A-CC19-4A6D-A53D-26C189102F64}" destId="{59B8834F-9363-47DC-BF8F-A1DF7B2A28A8}" srcOrd="0" destOrd="0" presId="urn:microsoft.com/office/officeart/2005/8/layout/list1"/>
    <dgm:cxn modelId="{7DA73CAA-A6E5-495A-9B55-C4A4C5D87A64}" type="presOf" srcId="{CBC43BFD-1224-4586-A2A1-626A7166EC0D}" destId="{7E77B23A-A345-4F30-899A-8D64A47994FB}" srcOrd="1" destOrd="0" presId="urn:microsoft.com/office/officeart/2005/8/layout/list1"/>
    <dgm:cxn modelId="{50662CAD-4E5A-468A-AE60-D5513DCEA1E6}" srcId="{EA0BFD3A-CC19-4A6D-A53D-26C189102F64}" destId="{013D9C6A-B39D-4925-B1E2-3487F61D7C99}" srcOrd="0" destOrd="0" parTransId="{121D6329-B6F3-4558-B060-BF7B3996CFFE}" sibTransId="{6DA27869-9B9E-4DEF-9FCC-D798F41B10CF}"/>
    <dgm:cxn modelId="{82F715B3-9A10-4A27-B819-83F5CC469CE4}" srcId="{FA98F283-A60A-4409-A229-0C61C819A61F}" destId="{A0CF85D8-4C34-4343-A3C7-E02452A6323F}" srcOrd="0" destOrd="0" parTransId="{3E5386E8-8A0F-4AB4-917E-09B366B93CC8}" sibTransId="{3F22DB96-D0F6-4D55-9CAE-38CD4DC92998}"/>
    <dgm:cxn modelId="{A33EB0B4-D40C-4C9A-A1F2-09D58F14E45E}" type="presOf" srcId="{05B5D21C-AC87-4869-9E13-15682A8353B9}" destId="{BAD73EC7-6FA9-4310-BD9A-272099ECA092}" srcOrd="0" destOrd="2" presId="urn:microsoft.com/office/officeart/2005/8/layout/list1"/>
    <dgm:cxn modelId="{84E13AB8-DE53-48BC-B956-00D8D0C96A4F}" srcId="{EA0BFD3A-CC19-4A6D-A53D-26C189102F64}" destId="{B9672A34-1F90-4C34-91CF-4B12B2211711}" srcOrd="1" destOrd="0" parTransId="{207E8D3D-90EE-4546-B74F-8ECED2490D0E}" sibTransId="{1B85AD96-779A-49D9-AA38-47BBD07BAB01}"/>
    <dgm:cxn modelId="{200DA1B8-C658-41B6-8BD1-146871A69D8C}" type="presOf" srcId="{013D9C6A-B39D-4925-B1E2-3487F61D7C99}" destId="{6FBBA5B2-1BEC-46D9-A2CA-EF38AF891130}" srcOrd="1" destOrd="0" presId="urn:microsoft.com/office/officeart/2005/8/layout/list1"/>
    <dgm:cxn modelId="{48873BC8-C874-4D9D-9EBB-D638EE2E7BAD}" srcId="{EA0BFD3A-CC19-4A6D-A53D-26C189102F64}" destId="{CBC43BFD-1224-4586-A2A1-626A7166EC0D}" srcOrd="3" destOrd="0" parTransId="{5A48B4CD-3AA4-4C08-B6DE-C48CCD926FDA}" sibTransId="{9F376950-7DC4-4224-98F5-BEE14B7D6336}"/>
    <dgm:cxn modelId="{08DC9EC8-24E3-4693-AC2A-02AA2CC6C34A}" type="presOf" srcId="{A0CF85D8-4C34-4343-A3C7-E02452A6323F}" destId="{D30E1509-20BA-45BF-8023-EF10C975DF0B}" srcOrd="0" destOrd="0" presId="urn:microsoft.com/office/officeart/2005/8/layout/list1"/>
    <dgm:cxn modelId="{70DD24CB-1102-46BE-AE09-A0A27A738F6B}" type="presOf" srcId="{CF973A33-A1FA-409C-B5BE-3B25988825C3}" destId="{D30E1509-20BA-45BF-8023-EF10C975DF0B}" srcOrd="0" destOrd="1" presId="urn:microsoft.com/office/officeart/2005/8/layout/list1"/>
    <dgm:cxn modelId="{D7E821D7-16AD-4FE4-AC54-E76F935B289F}" type="presOf" srcId="{CBC43BFD-1224-4586-A2A1-626A7166EC0D}" destId="{D0FEF090-2B5C-4989-B69E-6717FD80F821}" srcOrd="0" destOrd="0" presId="urn:microsoft.com/office/officeart/2005/8/layout/list1"/>
    <dgm:cxn modelId="{4B304BDA-9CC8-4E1E-B416-4140BAB15751}" type="presOf" srcId="{28419F6D-8141-4733-B7B6-8B9E3BC55992}" destId="{BAD73EC7-6FA9-4310-BD9A-272099ECA092}" srcOrd="0" destOrd="1" presId="urn:microsoft.com/office/officeart/2005/8/layout/list1"/>
    <dgm:cxn modelId="{DB7315E8-D698-4C08-9968-88C22227DD60}" srcId="{EA0BFD3A-CC19-4A6D-A53D-26C189102F64}" destId="{FA98F283-A60A-4409-A229-0C61C819A61F}" srcOrd="2" destOrd="0" parTransId="{E0600911-E7D5-48B0-BEE1-DC4BF8B2FACA}" sibTransId="{8DA99727-178F-4ED4-910E-1F55A956311E}"/>
    <dgm:cxn modelId="{9C4C93EB-6929-47AF-A608-AC4F37968D4A}" srcId="{FA98F283-A60A-4409-A229-0C61C819A61F}" destId="{CF973A33-A1FA-409C-B5BE-3B25988825C3}" srcOrd="1" destOrd="0" parTransId="{098F4F65-6984-41F4-8F12-AEF25E4E339A}" sibTransId="{CB9DA757-0BC0-4652-899F-AF2D29042B1C}"/>
    <dgm:cxn modelId="{2B4871ED-ADFC-43E0-B4DD-2163DA1A3F1A}" type="presOf" srcId="{013D9C6A-B39D-4925-B1E2-3487F61D7C99}" destId="{9CB35C04-8AF7-495A-B9BE-64D282213B89}" srcOrd="0" destOrd="0" presId="urn:microsoft.com/office/officeart/2005/8/layout/list1"/>
    <dgm:cxn modelId="{7780C2FC-E3C5-42EF-9E00-DBA1B98FF09B}" srcId="{FA98F283-A60A-4409-A229-0C61C819A61F}" destId="{346B86EA-89F5-4056-A085-BDAC473FE42F}" srcOrd="2" destOrd="0" parTransId="{E03CF2DC-800E-462B-9AE9-D5BEA140636B}" sibTransId="{89C7EE8D-EEFD-4257-8E55-E96EDACFE1D2}"/>
    <dgm:cxn modelId="{DE78395F-75E7-4A2E-B448-9741498EE8FF}" type="presParOf" srcId="{59B8834F-9363-47DC-BF8F-A1DF7B2A28A8}" destId="{A768494A-EA3D-46DF-B0E8-4773C7791D3F}" srcOrd="0" destOrd="0" presId="urn:microsoft.com/office/officeart/2005/8/layout/list1"/>
    <dgm:cxn modelId="{125EC874-941C-4440-80B8-BAEDF5E6D8CF}" type="presParOf" srcId="{A768494A-EA3D-46DF-B0E8-4773C7791D3F}" destId="{9CB35C04-8AF7-495A-B9BE-64D282213B89}" srcOrd="0" destOrd="0" presId="urn:microsoft.com/office/officeart/2005/8/layout/list1"/>
    <dgm:cxn modelId="{D8F3855C-BA05-4131-921F-1B879A8D0A3D}" type="presParOf" srcId="{A768494A-EA3D-46DF-B0E8-4773C7791D3F}" destId="{6FBBA5B2-1BEC-46D9-A2CA-EF38AF891130}" srcOrd="1" destOrd="0" presId="urn:microsoft.com/office/officeart/2005/8/layout/list1"/>
    <dgm:cxn modelId="{BC28C761-8A6E-41DD-8371-CFE73CCCAED7}" type="presParOf" srcId="{59B8834F-9363-47DC-BF8F-A1DF7B2A28A8}" destId="{2CAC6417-D712-4A86-B6B6-E1A1563C0A34}" srcOrd="1" destOrd="0" presId="urn:microsoft.com/office/officeart/2005/8/layout/list1"/>
    <dgm:cxn modelId="{BD72AB8E-C7EA-4555-A52D-BCBC0045A1C3}" type="presParOf" srcId="{59B8834F-9363-47DC-BF8F-A1DF7B2A28A8}" destId="{ECAE21F2-9806-489D-905B-3BB586F0AC06}" srcOrd="2" destOrd="0" presId="urn:microsoft.com/office/officeart/2005/8/layout/list1"/>
    <dgm:cxn modelId="{C3615791-1140-411C-9AC2-6C8976AF2802}" type="presParOf" srcId="{59B8834F-9363-47DC-BF8F-A1DF7B2A28A8}" destId="{5F8B9FAA-A597-45F7-834A-0C6A8A1D1337}" srcOrd="3" destOrd="0" presId="urn:microsoft.com/office/officeart/2005/8/layout/list1"/>
    <dgm:cxn modelId="{4A41024E-4EF1-47F6-9576-3A37DFB2E3CF}" type="presParOf" srcId="{59B8834F-9363-47DC-BF8F-A1DF7B2A28A8}" destId="{57F0C128-4830-46A2-83C8-ADBD658EC16E}" srcOrd="4" destOrd="0" presId="urn:microsoft.com/office/officeart/2005/8/layout/list1"/>
    <dgm:cxn modelId="{EB425E0A-2F43-4618-8F63-90F6DE5C9AA4}" type="presParOf" srcId="{57F0C128-4830-46A2-83C8-ADBD658EC16E}" destId="{2B90D261-F249-439F-B155-ACBBF91B421E}" srcOrd="0" destOrd="0" presId="urn:microsoft.com/office/officeart/2005/8/layout/list1"/>
    <dgm:cxn modelId="{C9CC91CF-B82F-4065-AF84-824C89F003B5}" type="presParOf" srcId="{57F0C128-4830-46A2-83C8-ADBD658EC16E}" destId="{A25F50D7-7292-48AD-B82A-A19455BA72B7}" srcOrd="1" destOrd="0" presId="urn:microsoft.com/office/officeart/2005/8/layout/list1"/>
    <dgm:cxn modelId="{621FB2F9-A240-4803-BED9-E46DF92CF6C5}" type="presParOf" srcId="{59B8834F-9363-47DC-BF8F-A1DF7B2A28A8}" destId="{C97A4CCE-92FD-47B9-A78C-47C1FACB7224}" srcOrd="5" destOrd="0" presId="urn:microsoft.com/office/officeart/2005/8/layout/list1"/>
    <dgm:cxn modelId="{66910475-D268-4036-889F-85C480C0E294}" type="presParOf" srcId="{59B8834F-9363-47DC-BF8F-A1DF7B2A28A8}" destId="{7C03A32A-C934-4645-B332-32E433D8327B}" srcOrd="6" destOrd="0" presId="urn:microsoft.com/office/officeart/2005/8/layout/list1"/>
    <dgm:cxn modelId="{07BFABD7-A288-4AE1-84A8-C1FFE4E4B90F}" type="presParOf" srcId="{59B8834F-9363-47DC-BF8F-A1DF7B2A28A8}" destId="{51D3756C-CB43-48B2-A660-5A79B06A4B84}" srcOrd="7" destOrd="0" presId="urn:microsoft.com/office/officeart/2005/8/layout/list1"/>
    <dgm:cxn modelId="{859384DF-3AC1-43FF-86E9-3F343FEBF6E4}" type="presParOf" srcId="{59B8834F-9363-47DC-BF8F-A1DF7B2A28A8}" destId="{833CAD55-1DB6-4EAF-AD85-1BABFF7B322F}" srcOrd="8" destOrd="0" presId="urn:microsoft.com/office/officeart/2005/8/layout/list1"/>
    <dgm:cxn modelId="{59B2C6AC-7A1C-4618-A1EF-700D21F5607C}" type="presParOf" srcId="{833CAD55-1DB6-4EAF-AD85-1BABFF7B322F}" destId="{752635D3-3481-4204-97E4-0BB49AB10477}" srcOrd="0" destOrd="0" presId="urn:microsoft.com/office/officeart/2005/8/layout/list1"/>
    <dgm:cxn modelId="{D9012C0D-F926-49DC-A25F-89FBA07FCBF3}" type="presParOf" srcId="{833CAD55-1DB6-4EAF-AD85-1BABFF7B322F}" destId="{2CE8DAAE-2117-4FE8-B4F7-5DDD4A9A41B5}" srcOrd="1" destOrd="0" presId="urn:microsoft.com/office/officeart/2005/8/layout/list1"/>
    <dgm:cxn modelId="{3203C375-E29C-4FCE-BD35-C89B2D18F920}" type="presParOf" srcId="{59B8834F-9363-47DC-BF8F-A1DF7B2A28A8}" destId="{87E73E24-3CAE-4310-A9DE-452F2F759449}" srcOrd="9" destOrd="0" presId="urn:microsoft.com/office/officeart/2005/8/layout/list1"/>
    <dgm:cxn modelId="{094549E0-DCC2-49DF-929B-3A721E11BB29}" type="presParOf" srcId="{59B8834F-9363-47DC-BF8F-A1DF7B2A28A8}" destId="{D30E1509-20BA-45BF-8023-EF10C975DF0B}" srcOrd="10" destOrd="0" presId="urn:microsoft.com/office/officeart/2005/8/layout/list1"/>
    <dgm:cxn modelId="{4A00077A-4635-46A7-8121-5A05FC645CB3}" type="presParOf" srcId="{59B8834F-9363-47DC-BF8F-A1DF7B2A28A8}" destId="{4A3F5A0C-BF8C-4CAD-AE86-AA07BAC4A072}" srcOrd="11" destOrd="0" presId="urn:microsoft.com/office/officeart/2005/8/layout/list1"/>
    <dgm:cxn modelId="{8DCA0DD3-B528-4F34-BC2A-C25DF0E44183}" type="presParOf" srcId="{59B8834F-9363-47DC-BF8F-A1DF7B2A28A8}" destId="{6C124476-1692-42E1-A54E-33C1027884DB}" srcOrd="12" destOrd="0" presId="urn:microsoft.com/office/officeart/2005/8/layout/list1"/>
    <dgm:cxn modelId="{8328957C-94C9-411B-B828-6A25F5B86B3E}" type="presParOf" srcId="{6C124476-1692-42E1-A54E-33C1027884DB}" destId="{D0FEF090-2B5C-4989-B69E-6717FD80F821}" srcOrd="0" destOrd="0" presId="urn:microsoft.com/office/officeart/2005/8/layout/list1"/>
    <dgm:cxn modelId="{9166AF57-1EC6-4BA6-9019-67E89EDED913}" type="presParOf" srcId="{6C124476-1692-42E1-A54E-33C1027884DB}" destId="{7E77B23A-A345-4F30-899A-8D64A47994FB}" srcOrd="1" destOrd="0" presId="urn:microsoft.com/office/officeart/2005/8/layout/list1"/>
    <dgm:cxn modelId="{DFAE0A0F-6E96-45D2-AD87-61822AA8492B}" type="presParOf" srcId="{59B8834F-9363-47DC-BF8F-A1DF7B2A28A8}" destId="{6B1AE1F4-5D0C-44E0-B4E3-F44ED57FC998}" srcOrd="13" destOrd="0" presId="urn:microsoft.com/office/officeart/2005/8/layout/list1"/>
    <dgm:cxn modelId="{9A279E26-1522-41E3-80B7-3E36AB43BF05}" type="presParOf" srcId="{59B8834F-9363-47DC-BF8F-A1DF7B2A28A8}" destId="{BAD73EC7-6FA9-4310-BD9A-272099ECA09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0356B4-7D6E-49BA-8F76-44D4941C0CEE}">
      <dsp:nvSpPr>
        <dsp:cNvPr id="0" name=""/>
        <dsp:cNvSpPr/>
      </dsp:nvSpPr>
      <dsp:spPr>
        <a:xfrm>
          <a:off x="0" y="1931"/>
          <a:ext cx="11408518" cy="97892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8ED34E-CC27-4628-B9EC-5474F4D78C84}">
      <dsp:nvSpPr>
        <dsp:cNvPr id="0" name=""/>
        <dsp:cNvSpPr/>
      </dsp:nvSpPr>
      <dsp:spPr>
        <a:xfrm>
          <a:off x="296125" y="222190"/>
          <a:ext cx="538409" cy="5384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4F7FA-0608-4DEA-824C-6AA04AAC8345}">
      <dsp:nvSpPr>
        <dsp:cNvPr id="0" name=""/>
        <dsp:cNvSpPr/>
      </dsp:nvSpPr>
      <dsp:spPr>
        <a:xfrm>
          <a:off x="1130660" y="1931"/>
          <a:ext cx="10277857" cy="978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03" tIns="103603" rIns="103603" bIns="10360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noProof="0" dirty="0">
              <a:latin typeface="+mn-lt"/>
            </a:rPr>
            <a:t>Information om rutin</a:t>
          </a:r>
          <a:r>
            <a:rPr lang="sv-SE" sz="2400" kern="1200" noProof="0" dirty="0">
              <a:latin typeface="+mn-lt"/>
            </a:rPr>
            <a:t>: 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>
              <a:solidFill>
                <a:srgbClr val="1F1F1F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Tillfällig vistelse i annan kommun för personer i behov av kommunal primärvård</a:t>
          </a:r>
          <a:endParaRPr lang="sv-SE" sz="2400" kern="1200" noProof="0" dirty="0">
            <a:latin typeface="+mn-lt"/>
          </a:endParaRPr>
        </a:p>
      </dsp:txBody>
      <dsp:txXfrm>
        <a:off x="1130660" y="1931"/>
        <a:ext cx="10277857" cy="978926"/>
      </dsp:txXfrm>
    </dsp:sp>
    <dsp:sp modelId="{BCE38F01-1D53-4E38-B99B-023C4A13257C}">
      <dsp:nvSpPr>
        <dsp:cNvPr id="0" name=""/>
        <dsp:cNvSpPr/>
      </dsp:nvSpPr>
      <dsp:spPr>
        <a:xfrm>
          <a:off x="0" y="1225590"/>
          <a:ext cx="11408518" cy="97892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602A93-0760-4BF1-BC58-598F13F7D170}">
      <dsp:nvSpPr>
        <dsp:cNvPr id="0" name=""/>
        <dsp:cNvSpPr/>
      </dsp:nvSpPr>
      <dsp:spPr>
        <a:xfrm>
          <a:off x="296125" y="1445848"/>
          <a:ext cx="538409" cy="5384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68BC5-BAC4-4D1B-BB28-AD498DC063F4}">
      <dsp:nvSpPr>
        <dsp:cNvPr id="0" name=""/>
        <dsp:cNvSpPr/>
      </dsp:nvSpPr>
      <dsp:spPr>
        <a:xfrm>
          <a:off x="1130660" y="1225590"/>
          <a:ext cx="10277857" cy="978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03" tIns="103603" rIns="103603" bIns="10360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noProof="0" dirty="0"/>
            <a:t>Rutinen finns på Styrande dokument, under: 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noProof="0" dirty="0">
              <a:latin typeface="+mn-lt"/>
            </a:rPr>
            <a:t>”Hälso- och sjukvård”; ”Ansvar”; ”Annan kommun – vårdgivare”</a:t>
          </a:r>
          <a:endParaRPr lang="sv-SE" sz="2400" kern="1200" noProof="0" dirty="0">
            <a:highlight>
              <a:srgbClr val="FFFF00"/>
            </a:highlight>
            <a:latin typeface="+mn-lt"/>
          </a:endParaRPr>
        </a:p>
      </dsp:txBody>
      <dsp:txXfrm>
        <a:off x="1130660" y="1225590"/>
        <a:ext cx="10277857" cy="978926"/>
      </dsp:txXfrm>
    </dsp:sp>
    <dsp:sp modelId="{F0A95D1A-4A3F-435D-ADE6-B788D89CE9CC}">
      <dsp:nvSpPr>
        <dsp:cNvPr id="0" name=""/>
        <dsp:cNvSpPr/>
      </dsp:nvSpPr>
      <dsp:spPr>
        <a:xfrm>
          <a:off x="0" y="2449248"/>
          <a:ext cx="11408518" cy="97892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677170-25A4-484D-AA81-3992E0A3DB28}">
      <dsp:nvSpPr>
        <dsp:cNvPr id="0" name=""/>
        <dsp:cNvSpPr/>
      </dsp:nvSpPr>
      <dsp:spPr>
        <a:xfrm>
          <a:off x="296125" y="2669507"/>
          <a:ext cx="538409" cy="5384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F6EB27-D342-4CFE-91F9-42EFFF02095A}">
      <dsp:nvSpPr>
        <dsp:cNvPr id="0" name=""/>
        <dsp:cNvSpPr/>
      </dsp:nvSpPr>
      <dsp:spPr>
        <a:xfrm>
          <a:off x="1130660" y="2449248"/>
          <a:ext cx="10277857" cy="978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03" tIns="103603" rIns="103603" bIns="10360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>
              <a:latin typeface="+mn-lt"/>
            </a:rPr>
            <a:t>Rutinen är för Hälso- och sjukvården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>
              <a:latin typeface="+mn-lt"/>
            </a:rPr>
            <a:t>- Socialtjänsten har en annan</a:t>
          </a:r>
        </a:p>
      </dsp:txBody>
      <dsp:txXfrm>
        <a:off x="1130660" y="2449248"/>
        <a:ext cx="10277857" cy="978926"/>
      </dsp:txXfrm>
    </dsp:sp>
    <dsp:sp modelId="{5546EC7C-00D3-44B8-A8BC-09F745CA8127}">
      <dsp:nvSpPr>
        <dsp:cNvPr id="0" name=""/>
        <dsp:cNvSpPr/>
      </dsp:nvSpPr>
      <dsp:spPr>
        <a:xfrm>
          <a:off x="0" y="3672907"/>
          <a:ext cx="11408518" cy="97892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F1F595-E90E-4593-8B36-40212A3D6D4D}">
      <dsp:nvSpPr>
        <dsp:cNvPr id="0" name=""/>
        <dsp:cNvSpPr/>
      </dsp:nvSpPr>
      <dsp:spPr>
        <a:xfrm>
          <a:off x="296125" y="3893166"/>
          <a:ext cx="538409" cy="53840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D45997-2D68-4568-8D01-80E9B70FD0A8}">
      <dsp:nvSpPr>
        <dsp:cNvPr id="0" name=""/>
        <dsp:cNvSpPr/>
      </dsp:nvSpPr>
      <dsp:spPr>
        <a:xfrm>
          <a:off x="1130660" y="3672907"/>
          <a:ext cx="10277857" cy="978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03" tIns="103603" rIns="103603" bIns="10360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Syftet är att beskriva arbetssättet vid tillfällig vistelse för patienter / personer som behöver hälso- och sjukvård i annan kommun</a:t>
          </a:r>
          <a:endParaRPr lang="sv-SE" sz="2400" kern="1200" dirty="0">
            <a:latin typeface="+mn-lt"/>
          </a:endParaRPr>
        </a:p>
      </dsp:txBody>
      <dsp:txXfrm>
        <a:off x="1130660" y="3672907"/>
        <a:ext cx="10277857" cy="9789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9E4F1-FD9D-4EE5-9603-67787E213A0A}">
      <dsp:nvSpPr>
        <dsp:cNvPr id="0" name=""/>
        <dsp:cNvSpPr/>
      </dsp:nvSpPr>
      <dsp:spPr>
        <a:xfrm>
          <a:off x="474273" y="0"/>
          <a:ext cx="1059368" cy="9593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6000" b="-6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CB47C-C5B8-44E6-8270-68CD3AB6F9FF}">
      <dsp:nvSpPr>
        <dsp:cNvPr id="0" name=""/>
        <dsp:cNvSpPr/>
      </dsp:nvSpPr>
      <dsp:spPr>
        <a:xfrm>
          <a:off x="47657" y="1069496"/>
          <a:ext cx="3355779" cy="503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sv-SE" sz="2000" kern="1200" dirty="0">
              <a:ea typeface="Times New Roman" panose="02020603050405020304" pitchFamily="18" charset="0"/>
              <a:cs typeface="Times New Roman" panose="02020603050405020304" pitchFamily="18" charset="0"/>
            </a:rPr>
            <a:t>Reser på eget ansvar</a:t>
          </a:r>
          <a:endParaRPr lang="sv-SE" sz="2000" b="1" kern="1200" noProof="0" dirty="0"/>
        </a:p>
      </dsp:txBody>
      <dsp:txXfrm>
        <a:off x="47657" y="1069496"/>
        <a:ext cx="3355779" cy="503366"/>
      </dsp:txXfrm>
    </dsp:sp>
    <dsp:sp modelId="{C58366C1-A9DD-476A-9F87-D7A5FBA648FA}">
      <dsp:nvSpPr>
        <dsp:cNvPr id="0" name=""/>
        <dsp:cNvSpPr/>
      </dsp:nvSpPr>
      <dsp:spPr>
        <a:xfrm>
          <a:off x="5508" y="1578801"/>
          <a:ext cx="3355779" cy="3014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84138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>
              <a:ea typeface="Times New Roman" panose="02020603050405020304" pitchFamily="18" charset="0"/>
              <a:cs typeface="Times New Roman" panose="02020603050405020304" pitchFamily="18" charset="0"/>
            </a:rPr>
            <a:t>I god tid ta kontakt</a:t>
          </a:r>
          <a:endParaRPr lang="sv-SE" sz="1800" b="1" kern="1200" noProof="0" dirty="0"/>
        </a:p>
        <a:p>
          <a:pPr marL="84138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>
              <a:ea typeface="Times New Roman" panose="02020603050405020304" pitchFamily="18" charset="0"/>
              <a:cs typeface="Times New Roman" panose="02020603050405020304" pitchFamily="18" charset="0"/>
            </a:rPr>
            <a:t>Ta ansvar för sin hälsa (självklart!)</a:t>
          </a:r>
        </a:p>
      </dsp:txBody>
      <dsp:txXfrm>
        <a:off x="5508" y="1578801"/>
        <a:ext cx="3355779" cy="3014848"/>
      </dsp:txXfrm>
    </dsp:sp>
    <dsp:sp modelId="{5FCDE693-1EB9-4500-98A7-07AFC99A3B0E}">
      <dsp:nvSpPr>
        <dsp:cNvPr id="0" name=""/>
        <dsp:cNvSpPr/>
      </dsp:nvSpPr>
      <dsp:spPr>
        <a:xfrm>
          <a:off x="4481127" y="0"/>
          <a:ext cx="1059368" cy="9593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9808B8-7601-4035-88CE-7312FC4CCCB0}">
      <dsp:nvSpPr>
        <dsp:cNvPr id="0" name=""/>
        <dsp:cNvSpPr/>
      </dsp:nvSpPr>
      <dsp:spPr>
        <a:xfrm>
          <a:off x="4010128" y="1047835"/>
          <a:ext cx="3355779" cy="503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sv-SE" sz="2000" kern="1200" dirty="0">
              <a:ea typeface="Times New Roman" panose="02020603050405020304" pitchFamily="18" charset="0"/>
              <a:cs typeface="Times New Roman" panose="02020603050405020304" pitchFamily="18" charset="0"/>
            </a:rPr>
            <a:t>Får ta med sig:</a:t>
          </a:r>
          <a:endParaRPr lang="sv-SE" sz="2000" b="1" kern="1200" noProof="0" dirty="0"/>
        </a:p>
      </dsp:txBody>
      <dsp:txXfrm>
        <a:off x="4010128" y="1047835"/>
        <a:ext cx="3355779" cy="503366"/>
      </dsp:txXfrm>
    </dsp:sp>
    <dsp:sp modelId="{242E6C4C-A8AA-4074-8F4C-61902C301C05}">
      <dsp:nvSpPr>
        <dsp:cNvPr id="0" name=""/>
        <dsp:cNvSpPr/>
      </dsp:nvSpPr>
      <dsp:spPr>
        <a:xfrm>
          <a:off x="4010128" y="1618758"/>
          <a:ext cx="3355779" cy="2959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84138" lvl="0" indent="-84138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- Läkemedel</a:t>
          </a:r>
          <a:endParaRPr lang="sv-SE" sz="1800" b="1" kern="1200" noProof="0" dirty="0"/>
        </a:p>
        <a:p>
          <a:pPr marL="84138" lvl="0" indent="-84138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- Personliga hjälpmedel (undantag när </a:t>
          </a:r>
          <a:r>
            <a:rPr lang="sv-SE" sz="1800" kern="1200" dirty="0">
              <a:cs typeface="Times New Roman" panose="02020603050405020304" pitchFamily="18" charset="0"/>
            </a:rPr>
            <a:t>fackmanna-mässig montering krävs)</a:t>
          </a:r>
          <a:endParaRPr lang="sv-SE" sz="1800" kern="1200" dirty="0">
            <a:effectLst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84138" lvl="0" indent="-84138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- Inkontinenshjälpmedel </a:t>
          </a:r>
        </a:p>
        <a:p>
          <a:pPr marL="84138" lvl="0" indent="-84138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- Sjukvårdsmaterial</a:t>
          </a:r>
          <a:endParaRPr lang="sv-SE" sz="1800" b="1" kern="1200" noProof="0" dirty="0"/>
        </a:p>
        <a:p>
          <a:pPr marL="84138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>
              <a:cs typeface="Times New Roman" panose="02020603050405020304" pitchFamily="18" charset="0"/>
            </a:rPr>
            <a:t>HS ska se till att patienten har rätt mängd produkter hemma. Vid behov tillfälligt ändra leveransadress</a:t>
          </a:r>
          <a:endParaRPr lang="sv-SE" sz="1800" b="1" kern="1200" noProof="0" dirty="0"/>
        </a:p>
      </dsp:txBody>
      <dsp:txXfrm>
        <a:off x="4010128" y="1618758"/>
        <a:ext cx="3355779" cy="2959604"/>
      </dsp:txXfrm>
    </dsp:sp>
    <dsp:sp modelId="{99581206-0C6A-42C3-B0E5-A540FBEF8A97}">
      <dsp:nvSpPr>
        <dsp:cNvPr id="0" name=""/>
        <dsp:cNvSpPr/>
      </dsp:nvSpPr>
      <dsp:spPr>
        <a:xfrm>
          <a:off x="8637136" y="0"/>
          <a:ext cx="1059368" cy="9593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5C110A-1CE4-4DAB-B42C-6195F51A1113}">
      <dsp:nvSpPr>
        <dsp:cNvPr id="0" name=""/>
        <dsp:cNvSpPr/>
      </dsp:nvSpPr>
      <dsp:spPr>
        <a:xfrm>
          <a:off x="7909248" y="1027119"/>
          <a:ext cx="3355779" cy="503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sv-SE" sz="2000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Patienten ansvarar för att:</a:t>
          </a:r>
          <a:endParaRPr lang="sv-SE" sz="2000" b="1" kern="1200" noProof="0" dirty="0"/>
        </a:p>
      </dsp:txBody>
      <dsp:txXfrm>
        <a:off x="7909248" y="1027119"/>
        <a:ext cx="3355779" cy="503366"/>
      </dsp:txXfrm>
    </dsp:sp>
    <dsp:sp modelId="{C8283E47-D1DF-40F5-B7E6-26F9A6967339}">
      <dsp:nvSpPr>
        <dsp:cNvPr id="0" name=""/>
        <dsp:cNvSpPr/>
      </dsp:nvSpPr>
      <dsp:spPr>
        <a:xfrm>
          <a:off x="7909248" y="1642416"/>
          <a:ext cx="3355779" cy="2799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84138" lvl="0" indent="-84138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>
              <a:ea typeface="Times New Roman" panose="02020603050405020304" pitchFamily="18" charset="0"/>
              <a:cs typeface="Times New Roman" panose="02020603050405020304" pitchFamily="18" charset="0"/>
            </a:rPr>
            <a:t>- ta med sig den mängd som behövs</a:t>
          </a:r>
        </a:p>
        <a:p>
          <a:pPr marL="84138" lvl="0" indent="-84138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>
              <a:ea typeface="Times New Roman" panose="02020603050405020304" pitchFamily="18" charset="0"/>
              <a:cs typeface="Times New Roman" panose="02020603050405020304" pitchFamily="18" charset="0"/>
            </a:rPr>
            <a:t>- transportera hjälpmedel</a:t>
          </a:r>
        </a:p>
        <a:p>
          <a:pPr marL="84138" lvl="0" indent="-84138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>
              <a:ea typeface="Times New Roman" panose="02020603050405020304" pitchFamily="18" charset="0"/>
              <a:cs typeface="Times New Roman" panose="02020603050405020304" pitchFamily="18" charset="0"/>
            </a:rPr>
            <a:t>- se till att bruksanvisningar och instruktioner ges till hemtjänsten (HS kan överföra informationen)</a:t>
          </a:r>
        </a:p>
        <a:p>
          <a:pPr marL="84138" lvl="0" indent="-84138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- anpassa den tillfälliga bostaden</a:t>
          </a:r>
        </a:p>
        <a:p>
          <a:pPr marL="84138" lvl="0" indent="-84138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>
              <a:ea typeface="Times New Roman" panose="02020603050405020304" pitchFamily="18" charset="0"/>
              <a:cs typeface="Times New Roman" panose="02020603050405020304" pitchFamily="18" charset="0"/>
            </a:rPr>
            <a:t>- k</a:t>
          </a:r>
          <a:r>
            <a:rPr lang="sv-SE" sz="1800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ontakta förskrivaren om hjälpmedel behöver repareras</a:t>
          </a:r>
          <a:endParaRPr lang="sv-SE" sz="1800" b="1" kern="1200" noProof="0" dirty="0"/>
        </a:p>
      </dsp:txBody>
      <dsp:txXfrm>
        <a:off x="7909248" y="1642416"/>
        <a:ext cx="3355779" cy="27997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0C00E-7F59-4389-AC4B-87C5175CA991}">
      <dsp:nvSpPr>
        <dsp:cNvPr id="0" name=""/>
        <dsp:cNvSpPr/>
      </dsp:nvSpPr>
      <dsp:spPr>
        <a:xfrm>
          <a:off x="0" y="8036"/>
          <a:ext cx="10604686" cy="542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noProof="0" dirty="0"/>
            <a:t>Bedöm vad som kan vänta</a:t>
          </a:r>
          <a:endParaRPr lang="sv-SE" sz="1800" kern="1200" noProof="0" dirty="0"/>
        </a:p>
      </dsp:txBody>
      <dsp:txXfrm>
        <a:off x="26501" y="34537"/>
        <a:ext cx="10551684" cy="489878"/>
      </dsp:txXfrm>
    </dsp:sp>
    <dsp:sp modelId="{E5D3A967-0F7A-41C7-90C5-69AE495025AB}">
      <dsp:nvSpPr>
        <dsp:cNvPr id="0" name=""/>
        <dsp:cNvSpPr/>
      </dsp:nvSpPr>
      <dsp:spPr>
        <a:xfrm>
          <a:off x="0" y="550916"/>
          <a:ext cx="10604686" cy="2341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69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sv-SE" sz="1600" b="1" kern="1200" noProof="0" dirty="0"/>
            <a:t>Tillsammans med enhetschef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sv-SE" sz="1600" b="1" kern="1200" noProof="0" dirty="0"/>
            <a:t>Utgå från sammanhanget</a:t>
          </a:r>
          <a:endParaRPr lang="sv-SE" sz="1600" kern="1200" noProof="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1600" kern="1200" noProof="0" dirty="0"/>
            <a:t>Tillgängligheten i och till bostaden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1600" kern="1200" noProof="0" dirty="0"/>
            <a:t>Möjligheten att använda hjälpmedel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1600" kern="1200" noProof="0" dirty="0"/>
            <a:t>Närstående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sv-SE" sz="1600" b="1" i="0" kern="1200" baseline="0" noProof="0" dirty="0"/>
            <a:t>Produkter</a:t>
          </a:r>
          <a:endParaRPr lang="sv-SE" sz="1600" kern="1200" noProof="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1600" kern="1200" noProof="0" dirty="0"/>
            <a:t>Se till att patienten har rätt mängd produkter hemma. 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1600" kern="1200" noProof="0" dirty="0"/>
            <a:t>Vid behov ändra leveransadress tillfälligt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1600" kern="1200" noProof="0" dirty="0"/>
            <a:t>Se till att det är rätt instruktioner</a:t>
          </a:r>
          <a:endParaRPr lang="sv-SE" sz="1400" kern="1200" noProof="0" dirty="0"/>
        </a:p>
      </dsp:txBody>
      <dsp:txXfrm>
        <a:off x="0" y="550916"/>
        <a:ext cx="10604686" cy="2341169"/>
      </dsp:txXfrm>
    </dsp:sp>
    <dsp:sp modelId="{38F948EA-D36B-40B7-9220-E9FD218AB515}">
      <dsp:nvSpPr>
        <dsp:cNvPr id="0" name=""/>
        <dsp:cNvSpPr/>
      </dsp:nvSpPr>
      <dsp:spPr>
        <a:xfrm>
          <a:off x="0" y="2892085"/>
          <a:ext cx="10604686" cy="542880"/>
        </a:xfrm>
        <a:prstGeom prst="roundRect">
          <a:avLst/>
        </a:prstGeom>
        <a:solidFill>
          <a:schemeClr val="accent5">
            <a:hueOff val="2872801"/>
            <a:satOff val="-32894"/>
            <a:lumOff val="91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noProof="0" dirty="0"/>
            <a:t>Informera patienten</a:t>
          </a:r>
          <a:endParaRPr lang="sv-SE" sz="1800" kern="1200" noProof="0" dirty="0"/>
        </a:p>
      </dsp:txBody>
      <dsp:txXfrm>
        <a:off x="26501" y="2918586"/>
        <a:ext cx="10551684" cy="489878"/>
      </dsp:txXfrm>
    </dsp:sp>
    <dsp:sp modelId="{E1041214-0090-4A6A-958D-344F8959E43B}">
      <dsp:nvSpPr>
        <dsp:cNvPr id="0" name=""/>
        <dsp:cNvSpPr/>
      </dsp:nvSpPr>
      <dsp:spPr>
        <a:xfrm>
          <a:off x="0" y="3434966"/>
          <a:ext cx="10604686" cy="720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69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1600" kern="1200" noProof="0" dirty="0"/>
            <a:t>om hens ansvar,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1600" kern="1200" noProof="0" dirty="0"/>
            <a:t>om det vi kan hjälpa till med: Säkra att rätt mängd produkter finns hos patienten, ändra leveransadress , vid informationsöverföring ta med instruktioner till hemtjänsten. </a:t>
          </a:r>
        </a:p>
      </dsp:txBody>
      <dsp:txXfrm>
        <a:off x="0" y="3434966"/>
        <a:ext cx="10604686" cy="720359"/>
      </dsp:txXfrm>
    </dsp:sp>
    <dsp:sp modelId="{CA3AB396-80D8-484A-A094-A798A08E26C3}">
      <dsp:nvSpPr>
        <dsp:cNvPr id="0" name=""/>
        <dsp:cNvSpPr/>
      </dsp:nvSpPr>
      <dsp:spPr>
        <a:xfrm>
          <a:off x="0" y="4155326"/>
          <a:ext cx="10604686" cy="542880"/>
        </a:xfrm>
        <a:prstGeom prst="roundRect">
          <a:avLst/>
        </a:prstGeom>
        <a:solidFill>
          <a:schemeClr val="accent5">
            <a:hueOff val="5745602"/>
            <a:satOff val="-65789"/>
            <a:lumOff val="18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noProof="0" dirty="0"/>
            <a:t>Överrapportera</a:t>
          </a:r>
          <a:endParaRPr lang="sv-SE" sz="1800" kern="1200" noProof="0" dirty="0"/>
        </a:p>
      </dsp:txBody>
      <dsp:txXfrm>
        <a:off x="26501" y="4181827"/>
        <a:ext cx="10551684" cy="489878"/>
      </dsp:txXfrm>
    </dsp:sp>
    <dsp:sp modelId="{F9F37ACC-672F-42E1-B336-E91C5736A6D3}">
      <dsp:nvSpPr>
        <dsp:cNvPr id="0" name=""/>
        <dsp:cNvSpPr/>
      </dsp:nvSpPr>
      <dsp:spPr>
        <a:xfrm>
          <a:off x="0" y="4698206"/>
          <a:ext cx="10604686" cy="510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69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1600" b="0" kern="1200" noProof="0" dirty="0"/>
            <a:t>till legitimerad personal i vistelsekommun</a:t>
          </a:r>
          <a:endParaRPr lang="sv-SE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1600" b="0" kern="1200" noProof="0" dirty="0"/>
            <a:t>Instruktioner till hemtjänst kan ingå i överrapporteringen eller skickas med patient</a:t>
          </a:r>
          <a:endParaRPr lang="sv-SE" sz="1400" kern="1200" noProof="0" dirty="0"/>
        </a:p>
      </dsp:txBody>
      <dsp:txXfrm>
        <a:off x="0" y="4698206"/>
        <a:ext cx="10604686" cy="5102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0356B4-7D6E-49BA-8F76-44D4941C0CEE}">
      <dsp:nvSpPr>
        <dsp:cNvPr id="0" name=""/>
        <dsp:cNvSpPr/>
      </dsp:nvSpPr>
      <dsp:spPr>
        <a:xfrm>
          <a:off x="0" y="2964"/>
          <a:ext cx="11235038" cy="130483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8ED34E-CC27-4628-B9EC-5474F4D78C84}">
      <dsp:nvSpPr>
        <dsp:cNvPr id="0" name=""/>
        <dsp:cNvSpPr/>
      </dsp:nvSpPr>
      <dsp:spPr>
        <a:xfrm>
          <a:off x="394714" y="296553"/>
          <a:ext cx="718363" cy="7176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4F7FA-0608-4DEA-824C-6AA04AAC8345}">
      <dsp:nvSpPr>
        <dsp:cNvPr id="0" name=""/>
        <dsp:cNvSpPr/>
      </dsp:nvSpPr>
      <dsp:spPr>
        <a:xfrm>
          <a:off x="1507791" y="2964"/>
          <a:ext cx="9681578" cy="1386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727" tIns="146727" rIns="146727" bIns="146727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noProof="0" dirty="0"/>
            <a:t>Information om rutin: </a:t>
          </a:r>
        </a:p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noProof="0" dirty="0"/>
            <a:t>”Rutin för underrättelse till Skatteverket vid antagande om felaktig eller ofullständig folkbokföring”</a:t>
          </a:r>
        </a:p>
      </dsp:txBody>
      <dsp:txXfrm>
        <a:off x="1507791" y="2964"/>
        <a:ext cx="9681578" cy="1386392"/>
      </dsp:txXfrm>
    </dsp:sp>
    <dsp:sp modelId="{BCE38F01-1D53-4E38-B99B-023C4A13257C}">
      <dsp:nvSpPr>
        <dsp:cNvPr id="0" name=""/>
        <dsp:cNvSpPr/>
      </dsp:nvSpPr>
      <dsp:spPr>
        <a:xfrm>
          <a:off x="0" y="1735954"/>
          <a:ext cx="11235038" cy="130483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602A93-0760-4BF1-BC58-598F13F7D170}">
      <dsp:nvSpPr>
        <dsp:cNvPr id="0" name=""/>
        <dsp:cNvSpPr/>
      </dsp:nvSpPr>
      <dsp:spPr>
        <a:xfrm>
          <a:off x="394714" y="2029543"/>
          <a:ext cx="718363" cy="7176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68BC5-BAC4-4D1B-BB28-AD498DC063F4}">
      <dsp:nvSpPr>
        <dsp:cNvPr id="0" name=""/>
        <dsp:cNvSpPr/>
      </dsp:nvSpPr>
      <dsp:spPr>
        <a:xfrm>
          <a:off x="1507791" y="1735954"/>
          <a:ext cx="9681578" cy="1386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727" tIns="146727" rIns="146727" bIns="146727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noProof="0" dirty="0"/>
            <a:t>Rutinen finns på Styrande dokument, under: </a:t>
          </a:r>
        </a:p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noProof="0" dirty="0"/>
            <a:t>”Äldreomsorg”; ”Samverkan” </a:t>
          </a:r>
        </a:p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noProof="0" dirty="0"/>
            <a:t>(samt länk i: ”Hälso- och sjukvård”; ”Ansvar”; ”Annan kommun – vårdgivare”)</a:t>
          </a:r>
          <a:endParaRPr lang="sv-SE" sz="2100" kern="1200" noProof="0" dirty="0">
            <a:highlight>
              <a:srgbClr val="FFFF00"/>
            </a:highlight>
          </a:endParaRPr>
        </a:p>
      </dsp:txBody>
      <dsp:txXfrm>
        <a:off x="1507791" y="1735954"/>
        <a:ext cx="9681578" cy="1386392"/>
      </dsp:txXfrm>
    </dsp:sp>
    <dsp:sp modelId="{F0A95D1A-4A3F-435D-ADE6-B788D89CE9CC}">
      <dsp:nvSpPr>
        <dsp:cNvPr id="0" name=""/>
        <dsp:cNvSpPr/>
      </dsp:nvSpPr>
      <dsp:spPr>
        <a:xfrm>
          <a:off x="0" y="3468945"/>
          <a:ext cx="11235038" cy="130483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677170-25A4-484D-AA81-3992E0A3DB28}">
      <dsp:nvSpPr>
        <dsp:cNvPr id="0" name=""/>
        <dsp:cNvSpPr/>
      </dsp:nvSpPr>
      <dsp:spPr>
        <a:xfrm>
          <a:off x="394714" y="3762534"/>
          <a:ext cx="718363" cy="7176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F6EB27-D342-4CFE-91F9-42EFFF02095A}">
      <dsp:nvSpPr>
        <dsp:cNvPr id="0" name=""/>
        <dsp:cNvSpPr/>
      </dsp:nvSpPr>
      <dsp:spPr>
        <a:xfrm>
          <a:off x="1507791" y="3468945"/>
          <a:ext cx="9681578" cy="1386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727" tIns="146727" rIns="146727" bIns="146727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noProof="0" dirty="0"/>
            <a:t>Arbetssättet gäller för alla förvaltningar </a:t>
          </a:r>
        </a:p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noProof="0" dirty="0"/>
            <a:t>(</a:t>
          </a:r>
          <a:r>
            <a:rPr lang="sv-SE" sz="1800" kern="1200" noProof="0" dirty="0" err="1"/>
            <a:t>ÄVO:s</a:t>
          </a:r>
          <a:r>
            <a:rPr lang="sv-SE" sz="1800" kern="1200" noProof="0" dirty="0"/>
            <a:t> rutin ser däremot annorlunda ut än övriga förvaltningars</a:t>
          </a:r>
          <a:r>
            <a:rPr lang="sv-SE" sz="2100" kern="1200" noProof="0" dirty="0"/>
            <a:t>)</a:t>
          </a:r>
        </a:p>
      </dsp:txBody>
      <dsp:txXfrm>
        <a:off x="1507791" y="3468945"/>
        <a:ext cx="9681578" cy="13863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AE21F2-9806-489D-905B-3BB586F0AC06}">
      <dsp:nvSpPr>
        <dsp:cNvPr id="0" name=""/>
        <dsp:cNvSpPr/>
      </dsp:nvSpPr>
      <dsp:spPr>
        <a:xfrm>
          <a:off x="0" y="263899"/>
          <a:ext cx="1073000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BBA5B2-1BEC-46D9-A2CA-EF38AF891130}">
      <dsp:nvSpPr>
        <dsp:cNvPr id="0" name=""/>
        <dsp:cNvSpPr/>
      </dsp:nvSpPr>
      <dsp:spPr>
        <a:xfrm>
          <a:off x="536500" y="27739"/>
          <a:ext cx="9279770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3898" tIns="0" rIns="28389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b="1" kern="1200" noProof="0" dirty="0"/>
            <a:t>Skatteverket ansvarar för folkbokföring</a:t>
          </a:r>
        </a:p>
      </dsp:txBody>
      <dsp:txXfrm>
        <a:off x="559557" y="50796"/>
        <a:ext cx="9233656" cy="426206"/>
      </dsp:txXfrm>
    </dsp:sp>
    <dsp:sp modelId="{7C03A32A-C934-4645-B332-32E433D8327B}">
      <dsp:nvSpPr>
        <dsp:cNvPr id="0" name=""/>
        <dsp:cNvSpPr/>
      </dsp:nvSpPr>
      <dsp:spPr>
        <a:xfrm>
          <a:off x="0" y="989659"/>
          <a:ext cx="1073000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5F50D7-7292-48AD-B82A-A19455BA72B7}">
      <dsp:nvSpPr>
        <dsp:cNvPr id="0" name=""/>
        <dsp:cNvSpPr/>
      </dsp:nvSpPr>
      <dsp:spPr>
        <a:xfrm>
          <a:off x="536500" y="753499"/>
          <a:ext cx="9279770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3898" tIns="0" rIns="28389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b="1" i="0" kern="1200" noProof="0" dirty="0"/>
            <a:t>Många rättigheter och skyldigheter påverkas av en persons folkbokföring</a:t>
          </a:r>
          <a:endParaRPr lang="sv-SE" sz="1900" b="1" kern="1200" noProof="0" dirty="0"/>
        </a:p>
      </dsp:txBody>
      <dsp:txXfrm>
        <a:off x="559557" y="776556"/>
        <a:ext cx="9233656" cy="426206"/>
      </dsp:txXfrm>
    </dsp:sp>
    <dsp:sp modelId="{D30E1509-20BA-45BF-8023-EF10C975DF0B}">
      <dsp:nvSpPr>
        <dsp:cNvPr id="0" name=""/>
        <dsp:cNvSpPr/>
      </dsp:nvSpPr>
      <dsp:spPr>
        <a:xfrm>
          <a:off x="0" y="1715419"/>
          <a:ext cx="10730006" cy="1537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768" tIns="333248" rIns="83276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800" kern="1200" noProof="0" dirty="0"/>
            <a:t>Namn, födelsedag och födelseort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800" kern="1200" noProof="0" dirty="0"/>
            <a:t>Civilstånd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800" kern="1200" noProof="0" dirty="0"/>
            <a:t>Medborgarskap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800" kern="1200" noProof="0" dirty="0"/>
            <a:t>Adress där man faktiskt bor (regelbundet tillbringar sin dygnsvila)</a:t>
          </a:r>
        </a:p>
      </dsp:txBody>
      <dsp:txXfrm>
        <a:off x="0" y="1715419"/>
        <a:ext cx="10730006" cy="1537199"/>
      </dsp:txXfrm>
    </dsp:sp>
    <dsp:sp modelId="{2CE8DAAE-2117-4FE8-B4F7-5DDD4A9A41B5}">
      <dsp:nvSpPr>
        <dsp:cNvPr id="0" name=""/>
        <dsp:cNvSpPr/>
      </dsp:nvSpPr>
      <dsp:spPr>
        <a:xfrm>
          <a:off x="536500" y="1479259"/>
          <a:ext cx="9279770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3898" tIns="0" rIns="28389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b="1" kern="1200" noProof="0" dirty="0"/>
            <a:t>Exempel på uppgifter i folkbokföringen är: </a:t>
          </a:r>
        </a:p>
      </dsp:txBody>
      <dsp:txXfrm>
        <a:off x="559557" y="1502316"/>
        <a:ext cx="9233656" cy="426206"/>
      </dsp:txXfrm>
    </dsp:sp>
    <dsp:sp modelId="{BAD73EC7-6FA9-4310-BD9A-272099ECA092}">
      <dsp:nvSpPr>
        <dsp:cNvPr id="0" name=""/>
        <dsp:cNvSpPr/>
      </dsp:nvSpPr>
      <dsp:spPr>
        <a:xfrm>
          <a:off x="0" y="3575179"/>
          <a:ext cx="10730006" cy="126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768" tIns="333248" rIns="83276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800" b="0" i="0" kern="1200" noProof="0" dirty="0"/>
            <a:t>flyttar inom Sverige</a:t>
          </a:r>
          <a:endParaRPr lang="sv-SE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800" b="0" i="0" kern="1200" noProof="0" dirty="0"/>
            <a:t>flyttar till eller från Sverige</a:t>
          </a:r>
          <a:endParaRPr lang="sv-SE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800" b="0" i="0" kern="1200" noProof="0" dirty="0"/>
            <a:t>ändrar postadress utan att flytta</a:t>
          </a:r>
          <a:endParaRPr lang="sv-SE" sz="1800" kern="1200" noProof="0" dirty="0"/>
        </a:p>
      </dsp:txBody>
      <dsp:txXfrm>
        <a:off x="0" y="3575179"/>
        <a:ext cx="10730006" cy="1260000"/>
      </dsp:txXfrm>
    </dsp:sp>
    <dsp:sp modelId="{7E77B23A-A345-4F30-899A-8D64A47994FB}">
      <dsp:nvSpPr>
        <dsp:cNvPr id="0" name=""/>
        <dsp:cNvSpPr/>
      </dsp:nvSpPr>
      <dsp:spPr>
        <a:xfrm>
          <a:off x="536500" y="3339019"/>
          <a:ext cx="9279770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3898" tIns="0" rIns="28389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b="1" kern="1200" noProof="0" dirty="0"/>
            <a:t>Anmälan </a:t>
          </a:r>
          <a:r>
            <a:rPr lang="sv-SE" sz="1900" b="1" i="0" kern="1200" noProof="0" dirty="0"/>
            <a:t>om adressändring ska ske inom en vecka när en person:</a:t>
          </a:r>
          <a:endParaRPr lang="sv-SE" sz="1900" b="1" kern="1200" noProof="0" dirty="0"/>
        </a:p>
      </dsp:txBody>
      <dsp:txXfrm>
        <a:off x="559557" y="3362076"/>
        <a:ext cx="923365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8D75527-1052-40CF-90A7-805EC4F772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2182B2-420A-475A-83CF-72C9A1964B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BB566-3845-4DC0-8CE2-DC15231A2062}" type="datetime1">
              <a:rPr lang="sv-SE" smtClean="0"/>
              <a:t>2025-09-08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CFEBD13-AD79-4726-9C7A-9E5C531A1A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00A28DF-4169-4B51-B8D3-AA9A5D6123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A0780-C7EB-45E8-96EB-66D0986C42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03370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5FFDC-F934-4037-B505-500B08CD3B8C}" type="datetime1">
              <a:rPr lang="sv-SE" smtClean="0"/>
              <a:t>2025-09-08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086EF-3011-429C-976B-61D9CA3A2B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958687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2025-09-08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9186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2025-09-08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9746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2025-09-08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75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2025-09-08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1310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2025-09-08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3715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2025-09-08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1474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2025-09-08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2173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2025-09-08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9470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2025-09-08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1008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2025-09-08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278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924053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2025-09-08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9626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2025-09-08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8426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649288"/>
            <a:ext cx="4954588" cy="2786062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332509" y="3538847"/>
            <a:ext cx="6282047" cy="537952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600"/>
              </a:spcAft>
            </a:pPr>
            <a:endParaRPr lang="sv-S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2025-09-08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2994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41094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2025-09-08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0207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356261" y="4400549"/>
            <a:ext cx="6139542" cy="456532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2025-09-08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7790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35063" y="458788"/>
            <a:ext cx="4065587" cy="22875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213757" y="2838202"/>
            <a:ext cx="6341422" cy="612766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sv-SE" sz="11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2025-09-08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0156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9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676" y="404813"/>
            <a:ext cx="5240337" cy="73695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543677" y="1736728"/>
            <a:ext cx="5240336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05045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492622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681277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093005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586088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5240337" cy="7369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07989" y="1736728"/>
            <a:ext cx="5240336" cy="419462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96000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89188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676" y="404813"/>
            <a:ext cx="5240337" cy="7369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543677" y="1736728"/>
            <a:ext cx="5240336" cy="419462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620150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1172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404813"/>
            <a:ext cx="5000625" cy="1703434"/>
          </a:xfrm>
          <a:prstGeom prst="rect">
            <a:avLst/>
          </a:prstGeom>
          <a:solidFill>
            <a:schemeClr val="accent5"/>
          </a:solidFill>
        </p:spPr>
        <p:txBody>
          <a:bodyPr wrap="square" lIns="432000" tIns="432000" rIns="432000" bIns="432000" anchor="ctr" anchorCtr="0">
            <a:spAutoFit/>
          </a:bodyPr>
          <a:lstStyle>
            <a:lvl1pPr algn="l"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</a:t>
            </a:r>
            <a:br>
              <a:rPr lang="sv-SE" dirty="0"/>
            </a:br>
            <a:r>
              <a:rPr lang="sv-SE" dirty="0"/>
              <a:t>två rader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8215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7044864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404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47371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1738313"/>
            <a:ext cx="9134323" cy="33813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99698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5834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6715C386-526F-48AC-AD19-830972616829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58761775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342DB73-4413-4392-B228-119A141D349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sp>
        <p:nvSpPr>
          <p:cNvPr id="2" name="Rubrik 3">
            <a:extLst>
              <a:ext uri="{FF2B5EF4-FFF2-40B4-BE49-F238E27FC236}">
                <a16:creationId xmlns:a16="http://schemas.microsoft.com/office/drawing/2014/main" id="{F75068A3-1A23-D7A8-E32B-9930CB95DD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 tIns="36000" bIns="36000">
            <a:no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22942773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824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2118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329555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493513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40061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6500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404813"/>
            <a:ext cx="5000625" cy="1703434"/>
          </a:xfrm>
          <a:prstGeom prst="rect">
            <a:avLst/>
          </a:prstGeom>
          <a:solidFill>
            <a:schemeClr val="accent1"/>
          </a:solidFill>
        </p:spPr>
        <p:txBody>
          <a:bodyPr wrap="square" lIns="432000" tIns="432000" rIns="432000" bIns="432000" anchor="ctr" anchorCtr="0">
            <a:spAutoFit/>
          </a:bodyPr>
          <a:lstStyle>
            <a:lvl1pPr algn="l"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</a:t>
            </a:r>
            <a:br>
              <a:rPr lang="sv-SE" dirty="0"/>
            </a:br>
            <a:r>
              <a:rPr lang="sv-SE" dirty="0"/>
              <a:t>två rader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01601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053155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269766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261763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5240337" cy="7369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07989" y="1736728"/>
            <a:ext cx="5240336" cy="419462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96000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1293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676" y="404813"/>
            <a:ext cx="5240337" cy="7369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543677" y="1736728"/>
            <a:ext cx="5240336" cy="419462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86957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54090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404813"/>
            <a:ext cx="5000625" cy="1703434"/>
          </a:xfrm>
          <a:prstGeom prst="rect">
            <a:avLst/>
          </a:prstGeom>
          <a:solidFill>
            <a:schemeClr val="accent6"/>
          </a:solidFill>
        </p:spPr>
        <p:txBody>
          <a:bodyPr wrap="square" lIns="432000" tIns="432000" rIns="432000" bIns="432000" anchor="ctr" anchorCtr="0">
            <a:spAutoFit/>
          </a:bodyPr>
          <a:lstStyle>
            <a:lvl1pPr algn="l"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</a:t>
            </a:r>
            <a:br>
              <a:rPr lang="sv-SE" dirty="0"/>
            </a:br>
            <a:r>
              <a:rPr lang="sv-SE" dirty="0"/>
              <a:t>två rader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15228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209776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57466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1738313"/>
            <a:ext cx="9134323" cy="33813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032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236260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9536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388E3460-7228-4DB3-A6B8-F304B211BC3F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00141488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553C1A9-DB36-4729-A526-0352AB7C6E25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sp>
        <p:nvSpPr>
          <p:cNvPr id="2" name="Rubrik 3">
            <a:extLst>
              <a:ext uri="{FF2B5EF4-FFF2-40B4-BE49-F238E27FC236}">
                <a16:creationId xmlns:a16="http://schemas.microsoft.com/office/drawing/2014/main" id="{D0EC1FC0-8DDF-31BC-6880-F607E54C89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 tIns="36000" bIns="36000">
            <a:no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38212309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6530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6840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714721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642340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216656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8837922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9858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19656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86136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049943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5240337" cy="7369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07989" y="1736728"/>
            <a:ext cx="5240336" cy="419462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96000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8473892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676" y="404813"/>
            <a:ext cx="5240337" cy="7369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543677" y="1736728"/>
            <a:ext cx="5240336" cy="419462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111571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56347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404813"/>
            <a:ext cx="5000625" cy="1703434"/>
          </a:xfrm>
          <a:prstGeom prst="rect">
            <a:avLst/>
          </a:prstGeom>
          <a:solidFill>
            <a:schemeClr val="bg2"/>
          </a:solidFill>
        </p:spPr>
        <p:txBody>
          <a:bodyPr wrap="square" lIns="432000" tIns="432000" rIns="432000" bIns="432000" anchor="ctr" anchorCtr="0">
            <a:spAutoFit/>
          </a:bodyPr>
          <a:lstStyle>
            <a:lvl1pPr algn="l"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</a:t>
            </a:r>
            <a:br>
              <a:rPr lang="sv-SE" dirty="0"/>
            </a:br>
            <a:r>
              <a:rPr lang="sv-SE" dirty="0"/>
              <a:t>två rader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858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3850209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570793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1738313"/>
            <a:ext cx="9134323" cy="33813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46531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18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1738313"/>
            <a:ext cx="9134323" cy="33813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82711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7532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2F5E2AC-A457-4DE9-9A2C-4BE86BC0052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sp>
        <p:nvSpPr>
          <p:cNvPr id="2" name="Rubrik 3">
            <a:extLst>
              <a:ext uri="{FF2B5EF4-FFF2-40B4-BE49-F238E27FC236}">
                <a16:creationId xmlns:a16="http://schemas.microsoft.com/office/drawing/2014/main" id="{217DBA35-B954-D5BE-3055-10F75AB3F2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 tIns="36000" bIns="36000">
            <a:noAutofit/>
          </a:bodyPr>
          <a:lstStyle>
            <a:lvl1pPr>
              <a:defRPr sz="17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176441280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10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03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24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7A284E58-B676-47B0-B49B-D281A884E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 tIns="36000" bIns="36000">
            <a:no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110495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7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88429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88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5873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7361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877871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6595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57923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676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7850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5240337" cy="7369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07989" y="1736728"/>
            <a:ext cx="5240336" cy="419462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96000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50037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676" y="404813"/>
            <a:ext cx="5240337" cy="7369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543677" y="1736728"/>
            <a:ext cx="5240336" cy="419462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5885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93478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896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404813"/>
            <a:ext cx="5000625" cy="1703434"/>
          </a:xfrm>
          <a:prstGeom prst="rect">
            <a:avLst/>
          </a:prstGeom>
          <a:solidFill>
            <a:schemeClr val="tx2"/>
          </a:solidFill>
        </p:spPr>
        <p:txBody>
          <a:bodyPr wrap="square" lIns="432000" tIns="432000" rIns="432000" bIns="432000" anchor="ctr" anchorCtr="0">
            <a:spAutoFit/>
          </a:bodyPr>
          <a:lstStyle>
            <a:lvl1pPr algn="l"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</a:t>
            </a:r>
            <a:br>
              <a:rPr lang="sv-SE" dirty="0"/>
            </a:br>
            <a:r>
              <a:rPr lang="sv-SE" dirty="0"/>
              <a:t>två rader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2530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67323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92665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1738313"/>
            <a:ext cx="9134323" cy="33813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5425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143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5CC9138-760F-4A17-8B1B-6D99EFF79AD6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8584371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&#10;&#10;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01825FE-CC31-4DE6-9AA9-7C27B553E870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sp>
        <p:nvSpPr>
          <p:cNvPr id="2" name="Rubrik 3">
            <a:extLst>
              <a:ext uri="{FF2B5EF4-FFF2-40B4-BE49-F238E27FC236}">
                <a16:creationId xmlns:a16="http://schemas.microsoft.com/office/drawing/2014/main" id="{9D6F5AB1-2AEA-F21F-66E0-3054F0956C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 tIns="36000" bIns="36000">
            <a:no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9172592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215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13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06457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04891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52462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20492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91199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54197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63844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511789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5240337" cy="7369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07989" y="1736728"/>
            <a:ext cx="5240336" cy="419462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96000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0079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676" y="404813"/>
            <a:ext cx="5240337" cy="7369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543677" y="1736728"/>
            <a:ext cx="5240336" cy="419462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10142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117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70023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404813"/>
            <a:ext cx="5000625" cy="1703434"/>
          </a:xfrm>
          <a:prstGeom prst="rect">
            <a:avLst/>
          </a:prstGeom>
          <a:solidFill>
            <a:schemeClr val="accent2"/>
          </a:solidFill>
        </p:spPr>
        <p:txBody>
          <a:bodyPr wrap="square" lIns="432000" tIns="432000" rIns="432000" bIns="432000" anchor="ctr" anchorCtr="0">
            <a:spAutoFit/>
          </a:bodyPr>
          <a:lstStyle>
            <a:lvl1pPr algn="l"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</a:t>
            </a:r>
            <a:br>
              <a:rPr lang="sv-SE" dirty="0"/>
            </a:br>
            <a:r>
              <a:rPr lang="sv-SE" dirty="0"/>
              <a:t>två rader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0401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41225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2280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1738313"/>
            <a:ext cx="9134323" cy="33813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6545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345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77CCA5E-96FA-4B08-97E3-9C131E99F26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</a:t>
            </a:r>
            <a:r>
              <a:rPr lang="sv-SE" sz="1050" dirty="0">
                <a:solidFill>
                  <a:schemeClr val="tx1"/>
                </a:solidFill>
              </a:rPr>
              <a:t>öppen</a:t>
            </a:r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2395555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3B86F8F-A217-4EC5-95CF-481328A25B1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sp>
        <p:nvSpPr>
          <p:cNvPr id="2" name="Rubrik 3">
            <a:extLst>
              <a:ext uri="{FF2B5EF4-FFF2-40B4-BE49-F238E27FC236}">
                <a16:creationId xmlns:a16="http://schemas.microsoft.com/office/drawing/2014/main" id="{D1A0E380-5DF5-5913-9E3F-A6C5E17494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 tIns="36000" bIns="36000">
            <a:no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34310153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26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56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3511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50856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33179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92838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258825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34966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732702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45373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5240337" cy="7369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07989" y="1736728"/>
            <a:ext cx="5240336" cy="419462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96000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344359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676" y="404813"/>
            <a:ext cx="5240337" cy="7369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543677" y="1736728"/>
            <a:ext cx="5240336" cy="419462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50691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5906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404813"/>
            <a:ext cx="5000625" cy="1703434"/>
          </a:xfrm>
          <a:prstGeom prst="rect">
            <a:avLst/>
          </a:prstGeom>
          <a:solidFill>
            <a:schemeClr val="accent3"/>
          </a:solidFill>
        </p:spPr>
        <p:txBody>
          <a:bodyPr wrap="square" lIns="432000" tIns="432000" rIns="432000" bIns="432000" anchor="ctr" anchorCtr="0">
            <a:spAutoFit/>
          </a:bodyPr>
          <a:lstStyle>
            <a:lvl1pPr algn="l"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</a:t>
            </a:r>
            <a:br>
              <a:rPr lang="sv-SE" dirty="0"/>
            </a:br>
            <a:r>
              <a:rPr lang="sv-SE" dirty="0"/>
              <a:t>två rader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77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50971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83442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750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1738313"/>
            <a:ext cx="9134323" cy="33813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3099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230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F54FBE38-BAA0-4913-A593-C4237FC13E33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5231172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66C4A4B-0FFF-4609-BF3A-89A12B42C121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sp>
        <p:nvSpPr>
          <p:cNvPr id="2" name="Rubrik 3">
            <a:extLst>
              <a:ext uri="{FF2B5EF4-FFF2-40B4-BE49-F238E27FC236}">
                <a16:creationId xmlns:a16="http://schemas.microsoft.com/office/drawing/2014/main" id="{402B4037-311E-98D0-D073-392D44DB98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 tIns="36000" bIns="36000">
            <a:no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31240437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064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832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99988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456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233824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27902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23636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771220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14311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005920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5240337" cy="7369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07989" y="1736728"/>
            <a:ext cx="5240336" cy="419462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96000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69709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676" y="404813"/>
            <a:ext cx="5240337" cy="7369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543677" y="1736728"/>
            <a:ext cx="5240336" cy="419462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08066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8430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404813"/>
            <a:ext cx="5000625" cy="1703434"/>
          </a:xfrm>
          <a:prstGeom prst="rect">
            <a:avLst/>
          </a:prstGeom>
          <a:solidFill>
            <a:schemeClr val="accent4"/>
          </a:solidFill>
        </p:spPr>
        <p:txBody>
          <a:bodyPr wrap="square" lIns="432000" tIns="432000" rIns="432000" bIns="432000" anchor="ctr" anchorCtr="0">
            <a:spAutoFit/>
          </a:bodyPr>
          <a:lstStyle>
            <a:lvl1pPr algn="l"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</a:t>
            </a:r>
            <a:br>
              <a:rPr lang="sv-SE" dirty="0"/>
            </a:br>
            <a:r>
              <a:rPr lang="sv-SE" dirty="0"/>
              <a:t>två rader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0553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916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5240337" cy="73695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07989" y="1736728"/>
            <a:ext cx="5240336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96000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98426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8676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1738313"/>
            <a:ext cx="9134323" cy="33813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7289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950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B3A12899-234C-4D37-942E-64C01D64533B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7246972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A484A78-938B-41DE-9685-15EC3BD0A57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sp>
        <p:nvSpPr>
          <p:cNvPr id="2" name="Rubrik 3">
            <a:extLst>
              <a:ext uri="{FF2B5EF4-FFF2-40B4-BE49-F238E27FC236}">
                <a16:creationId xmlns:a16="http://schemas.microsoft.com/office/drawing/2014/main" id="{4F514343-718C-65D7-600B-35F34BA2C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 tIns="36000" bIns="36000">
            <a:no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6566666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178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1962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110177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883681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9790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0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9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98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19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1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17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1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30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24.xml"/><Relationship Id="rId19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1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36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17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35.xml"/><Relationship Id="rId16" Type="http://schemas.openxmlformats.org/officeDocument/2006/relationships/slideLayout" Target="../slideLayouts/slideLayout149.xml"/><Relationship Id="rId20" Type="http://schemas.openxmlformats.org/officeDocument/2006/relationships/theme" Target="../theme/theme8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43.xml"/><Relationship Id="rId19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696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529" r:id="rId2"/>
    <p:sldLayoutId id="2147484530" r:id="rId3"/>
    <p:sldLayoutId id="2147484531" r:id="rId4"/>
    <p:sldLayoutId id="2147484532" r:id="rId5"/>
    <p:sldLayoutId id="2147484533" r:id="rId6"/>
    <p:sldLayoutId id="2147484534" r:id="rId7"/>
    <p:sldLayoutId id="2147484535" r:id="rId8"/>
    <p:sldLayoutId id="2147484627" r:id="rId9"/>
    <p:sldLayoutId id="2147484625" r:id="rId10"/>
    <p:sldLayoutId id="2147484536" r:id="rId11"/>
    <p:sldLayoutId id="2147484537" r:id="rId12"/>
    <p:sldLayoutId id="2147484538" r:id="rId13"/>
    <p:sldLayoutId id="2147484539" r:id="rId14"/>
    <p:sldLayoutId id="2147484626" r:id="rId15"/>
    <p:sldLayoutId id="2147484540" r:id="rId16"/>
    <p:sldLayoutId id="2147484408" r:id="rId17"/>
    <p:sldLayoutId id="2147484409" r:id="rId18"/>
    <p:sldLayoutId id="2147484043" r:id="rId19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 userDrawn="1">
          <p15:clr>
            <a:srgbClr val="F26B43"/>
          </p15:clr>
        </p15:guide>
        <p15:guide id="9" orient="horz" pos="255" userDrawn="1">
          <p15:clr>
            <a:srgbClr val="F26B43"/>
          </p15:clr>
        </p15:guide>
        <p15:guide id="10" pos="257" userDrawn="1">
          <p15:clr>
            <a:srgbClr val="F26B43"/>
          </p15:clr>
        </p15:guide>
        <p15:guide id="11" pos="7423" userDrawn="1">
          <p15:clr>
            <a:srgbClr val="F26B43"/>
          </p15:clr>
        </p15:guide>
        <p15:guide id="12" orient="horz" pos="4156" userDrawn="1">
          <p15:clr>
            <a:srgbClr val="F26B43"/>
          </p15:clr>
        </p15:guide>
        <p15:guide id="14" orient="horz" pos="1095" userDrawn="1">
          <p15:clr>
            <a:srgbClr val="F26B43"/>
          </p15:clr>
        </p15:guide>
        <p15:guide id="15" orient="horz" pos="550" userDrawn="1">
          <p15:clr>
            <a:srgbClr val="F26B43"/>
          </p15:clr>
        </p15:guide>
        <p15:guide id="16" orient="horz" pos="3725" userDrawn="1">
          <p15:clr>
            <a:srgbClr val="F26B43"/>
          </p15:clr>
        </p15:guide>
        <p15:guide id="17" orient="horz" pos="40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Platshållare för bildnummer 1">
            <a:extLst>
              <a:ext uri="{FF2B5EF4-FFF2-40B4-BE49-F238E27FC236}">
                <a16:creationId xmlns:a16="http://schemas.microsoft.com/office/drawing/2014/main" id="{49735908-7AA6-42A8-8D13-0A0800940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984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541" r:id="rId2"/>
    <p:sldLayoutId id="2147484542" r:id="rId3"/>
    <p:sldLayoutId id="2147484543" r:id="rId4"/>
    <p:sldLayoutId id="2147484544" r:id="rId5"/>
    <p:sldLayoutId id="2147484635" r:id="rId6"/>
    <p:sldLayoutId id="2147484636" r:id="rId7"/>
    <p:sldLayoutId id="2147484637" r:id="rId8"/>
    <p:sldLayoutId id="2147484638" r:id="rId9"/>
    <p:sldLayoutId id="2147484639" r:id="rId10"/>
    <p:sldLayoutId id="2147484548" r:id="rId11"/>
    <p:sldLayoutId id="2147484549" r:id="rId12"/>
    <p:sldLayoutId id="2147484550" r:id="rId13"/>
    <p:sldLayoutId id="2147484551" r:id="rId14"/>
    <p:sldLayoutId id="2147484628" r:id="rId15"/>
    <p:sldLayoutId id="2147484552" r:id="rId16"/>
    <p:sldLayoutId id="2147484424" r:id="rId17"/>
    <p:sldLayoutId id="2147484425" r:id="rId18"/>
    <p:sldLayoutId id="2147484426" r:id="rId19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16FC2686-3742-4CA7-96AE-CD7BBA1A90F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2A7AAA3E-885B-47E9-ACBA-A0293FCE5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359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553" r:id="rId2"/>
    <p:sldLayoutId id="2147484554" r:id="rId3"/>
    <p:sldLayoutId id="2147484555" r:id="rId4"/>
    <p:sldLayoutId id="2147484556" r:id="rId5"/>
    <p:sldLayoutId id="2147484640" r:id="rId6"/>
    <p:sldLayoutId id="2147484641" r:id="rId7"/>
    <p:sldLayoutId id="2147484642" r:id="rId8"/>
    <p:sldLayoutId id="2147484643" r:id="rId9"/>
    <p:sldLayoutId id="2147484644" r:id="rId10"/>
    <p:sldLayoutId id="2147484560" r:id="rId11"/>
    <p:sldLayoutId id="2147484561" r:id="rId12"/>
    <p:sldLayoutId id="2147484562" r:id="rId13"/>
    <p:sldLayoutId id="2147484563" r:id="rId14"/>
    <p:sldLayoutId id="2147484629" r:id="rId15"/>
    <p:sldLayoutId id="2147484564" r:id="rId16"/>
    <p:sldLayoutId id="2147484441" r:id="rId17"/>
    <p:sldLayoutId id="2147484442" r:id="rId18"/>
    <p:sldLayoutId id="2147484443" r:id="rId19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DFF76B2-A88A-470E-B646-73BDC425A6E8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4D8D5E03-09FD-47B8-83A3-7C8B23D87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693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565" r:id="rId2"/>
    <p:sldLayoutId id="2147484566" r:id="rId3"/>
    <p:sldLayoutId id="2147484567" r:id="rId4"/>
    <p:sldLayoutId id="2147484568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572" r:id="rId11"/>
    <p:sldLayoutId id="2147484573" r:id="rId12"/>
    <p:sldLayoutId id="2147484574" r:id="rId13"/>
    <p:sldLayoutId id="2147484575" r:id="rId14"/>
    <p:sldLayoutId id="2147484630" r:id="rId15"/>
    <p:sldLayoutId id="2147484576" r:id="rId16"/>
    <p:sldLayoutId id="2147484458" r:id="rId17"/>
    <p:sldLayoutId id="2147484459" r:id="rId18"/>
    <p:sldLayoutId id="2147484460" r:id="rId19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4542BD5-103E-4DB5-88FB-E05DB9624044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ACAA70FC-8994-456B-8FC6-D537F8406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5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577" r:id="rId2"/>
    <p:sldLayoutId id="2147484578" r:id="rId3"/>
    <p:sldLayoutId id="2147484579" r:id="rId4"/>
    <p:sldLayoutId id="2147484580" r:id="rId5"/>
    <p:sldLayoutId id="2147484650" r:id="rId6"/>
    <p:sldLayoutId id="2147484651" r:id="rId7"/>
    <p:sldLayoutId id="2147484652" r:id="rId8"/>
    <p:sldLayoutId id="2147484653" r:id="rId9"/>
    <p:sldLayoutId id="2147484654" r:id="rId10"/>
    <p:sldLayoutId id="2147484584" r:id="rId11"/>
    <p:sldLayoutId id="2147484585" r:id="rId12"/>
    <p:sldLayoutId id="2147484586" r:id="rId13"/>
    <p:sldLayoutId id="2147484587" r:id="rId14"/>
    <p:sldLayoutId id="2147484631" r:id="rId15"/>
    <p:sldLayoutId id="2147484588" r:id="rId16"/>
    <p:sldLayoutId id="2147484475" r:id="rId17"/>
    <p:sldLayoutId id="2147484476" r:id="rId18"/>
    <p:sldLayoutId id="2147484477" r:id="rId19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BA98ADB3-7E4F-4041-B143-C1933A3E0DE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3F2844B7-CEF6-4069-B35D-9858A8789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777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589" r:id="rId2"/>
    <p:sldLayoutId id="2147484590" r:id="rId3"/>
    <p:sldLayoutId id="2147484591" r:id="rId4"/>
    <p:sldLayoutId id="2147484592" r:id="rId5"/>
    <p:sldLayoutId id="2147484655" r:id="rId6"/>
    <p:sldLayoutId id="2147484656" r:id="rId7"/>
    <p:sldLayoutId id="2147484657" r:id="rId8"/>
    <p:sldLayoutId id="2147484658" r:id="rId9"/>
    <p:sldLayoutId id="2147484659" r:id="rId10"/>
    <p:sldLayoutId id="2147484596" r:id="rId11"/>
    <p:sldLayoutId id="2147484597" r:id="rId12"/>
    <p:sldLayoutId id="2147484598" r:id="rId13"/>
    <p:sldLayoutId id="2147484599" r:id="rId14"/>
    <p:sldLayoutId id="2147484632" r:id="rId15"/>
    <p:sldLayoutId id="2147484600" r:id="rId16"/>
    <p:sldLayoutId id="2147484492" r:id="rId17"/>
    <p:sldLayoutId id="2147484493" r:id="rId18"/>
    <p:sldLayoutId id="2147484494" r:id="rId19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30862AA-79CD-47D7-A508-195920CF797F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0B5FE696-6F97-4D3C-86EA-DA1B9AC17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83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6" r:id="rId1"/>
    <p:sldLayoutId id="2147484601" r:id="rId2"/>
    <p:sldLayoutId id="2147484602" r:id="rId3"/>
    <p:sldLayoutId id="2147484603" r:id="rId4"/>
    <p:sldLayoutId id="2147484604" r:id="rId5"/>
    <p:sldLayoutId id="2147484660" r:id="rId6"/>
    <p:sldLayoutId id="2147484661" r:id="rId7"/>
    <p:sldLayoutId id="2147484662" r:id="rId8"/>
    <p:sldLayoutId id="2147484663" r:id="rId9"/>
    <p:sldLayoutId id="2147484664" r:id="rId10"/>
    <p:sldLayoutId id="2147484608" r:id="rId11"/>
    <p:sldLayoutId id="2147484609" r:id="rId12"/>
    <p:sldLayoutId id="2147484610" r:id="rId13"/>
    <p:sldLayoutId id="2147484611" r:id="rId14"/>
    <p:sldLayoutId id="2147484633" r:id="rId15"/>
    <p:sldLayoutId id="2147484612" r:id="rId16"/>
    <p:sldLayoutId id="2147484509" r:id="rId17"/>
    <p:sldLayoutId id="2147484510" r:id="rId18"/>
    <p:sldLayoutId id="2147484511" r:id="rId19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6A2100A-00F3-4208-962E-587779F2E0C0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F508861A-5DB9-448E-9A9B-FD5CEF06B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276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613" r:id="rId2"/>
    <p:sldLayoutId id="2147484614" r:id="rId3"/>
    <p:sldLayoutId id="2147484615" r:id="rId4"/>
    <p:sldLayoutId id="2147484616" r:id="rId5"/>
    <p:sldLayoutId id="2147484665" r:id="rId6"/>
    <p:sldLayoutId id="2147484666" r:id="rId7"/>
    <p:sldLayoutId id="2147484667" r:id="rId8"/>
    <p:sldLayoutId id="2147484668" r:id="rId9"/>
    <p:sldLayoutId id="2147484669" r:id="rId10"/>
    <p:sldLayoutId id="2147484620" r:id="rId11"/>
    <p:sldLayoutId id="2147484621" r:id="rId12"/>
    <p:sldLayoutId id="2147484622" r:id="rId13"/>
    <p:sldLayoutId id="2147484623" r:id="rId14"/>
    <p:sldLayoutId id="2147484634" r:id="rId15"/>
    <p:sldLayoutId id="2147484624" r:id="rId16"/>
    <p:sldLayoutId id="2147484526" r:id="rId17"/>
    <p:sldLayoutId id="2147484527" r:id="rId18"/>
    <p:sldLayoutId id="2147484528" r:id="rId19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akerhet@aldrevardomsorg.goteborg.s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katteverket.se/offentligaaktorer/folkbokforing/underrattaomfelaktigfolkbokforing.4.96cca41179bad4b1aa387.html" TargetMode="External"/><Relationship Id="rId4" Type="http://schemas.openxmlformats.org/officeDocument/2006/relationships/hyperlink" Target="http://www.skatteverket.se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B78CD4-20C1-E704-57CA-21971377B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4715" y="1287380"/>
            <a:ext cx="10142621" cy="2688604"/>
          </a:xfrm>
        </p:spPr>
        <p:txBody>
          <a:bodyPr/>
          <a:lstStyle/>
          <a:p>
            <a:r>
              <a:rPr lang="sv-SE" dirty="0"/>
              <a:t>Arbetssätt vid:</a:t>
            </a:r>
            <a:br>
              <a:rPr lang="sv-SE" dirty="0"/>
            </a:br>
            <a:r>
              <a:rPr lang="sv-SE" dirty="0"/>
              <a:t>tillfällig vistelse och </a:t>
            </a:r>
            <a:br>
              <a:rPr lang="sv-SE" dirty="0"/>
            </a:br>
            <a:r>
              <a:rPr lang="sv-SE" dirty="0"/>
              <a:t>misstanke om fel i folkbokföringen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CAEECF1-5675-2CC6-F10F-B295A9DE5D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4715" y="4165601"/>
            <a:ext cx="8728608" cy="251417"/>
          </a:xfrm>
        </p:spPr>
        <p:txBody>
          <a:bodyPr/>
          <a:lstStyle/>
          <a:p>
            <a:r>
              <a:rPr lang="sv-SE" dirty="0"/>
              <a:t>Stödjande informationsmaterial om 2 rutiner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183FB4AF-ADB1-8670-F5EB-9F90586F42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4715" y="4606635"/>
            <a:ext cx="8728608" cy="251417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8789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920628-F32D-4B59-82A3-068B45983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1696" y="2266951"/>
            <a:ext cx="8728608" cy="1709032"/>
          </a:xfrm>
        </p:spPr>
        <p:txBody>
          <a:bodyPr/>
          <a:lstStyle/>
          <a:p>
            <a:r>
              <a:rPr lang="sv-SE" sz="4000" dirty="0"/>
              <a:t>Vad du ska göra om du tror att någon inte är folkbokförd där hen bor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7097D5D-E399-4255-9468-0116A1B0B0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1696" y="4165601"/>
            <a:ext cx="8728608" cy="1244599"/>
          </a:xfrm>
        </p:spPr>
        <p:txBody>
          <a:bodyPr/>
          <a:lstStyle/>
          <a:p>
            <a:r>
              <a:rPr lang="sv-SE" sz="2000" dirty="0"/>
              <a:t>Eller: Underrättelse till Skatteverket vid antagande om felaktig eller ofullständig folkbokföring</a:t>
            </a:r>
          </a:p>
        </p:txBody>
      </p:sp>
    </p:spTree>
    <p:extLst>
      <p:ext uri="{BB962C8B-B14F-4D97-AF65-F5344CB8AC3E}">
        <p14:creationId xmlns:p14="http://schemas.microsoft.com/office/powerpoint/2010/main" val="1832071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D6D977-36D5-2477-6407-2B69A91FF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</p:spPr>
        <p:txBody>
          <a:bodyPr anchor="ctr">
            <a:normAutofit/>
          </a:bodyPr>
          <a:lstStyle/>
          <a:p>
            <a:r>
              <a:rPr lang="sv-SE" dirty="0"/>
              <a:t>Om rutinen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B2DA5BA0-7700-D7D1-2A3D-827FED443251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659752710"/>
              </p:ext>
            </p:extLst>
          </p:nvPr>
        </p:nvGraphicFramePr>
        <p:xfrm>
          <a:off x="531844" y="1446245"/>
          <a:ext cx="11235039" cy="4858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3592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4203BF-CB1F-D475-C0D8-5C8D16900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</p:spPr>
        <p:txBody>
          <a:bodyPr anchor="ctr">
            <a:normAutofit/>
          </a:bodyPr>
          <a:lstStyle/>
          <a:p>
            <a:r>
              <a:rPr lang="sv-SE" dirty="0"/>
              <a:t>Vad är folkbokföring?</a:t>
            </a:r>
          </a:p>
        </p:txBody>
      </p:sp>
      <p:graphicFrame>
        <p:nvGraphicFramePr>
          <p:cNvPr id="9" name="Platshållare för innehåll 2">
            <a:extLst>
              <a:ext uri="{FF2B5EF4-FFF2-40B4-BE49-F238E27FC236}">
                <a16:creationId xmlns:a16="http://schemas.microsoft.com/office/drawing/2014/main" id="{20822C81-CA37-5275-E4D4-284E0A2FDB2B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1792179327"/>
              </p:ext>
            </p:extLst>
          </p:nvPr>
        </p:nvGraphicFramePr>
        <p:xfrm>
          <a:off x="541176" y="1287624"/>
          <a:ext cx="10730006" cy="4862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9453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ABD0BA-839A-69F7-006A-A3F5E1E5F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</p:spPr>
        <p:txBody>
          <a:bodyPr anchor="ctr">
            <a:normAutofit/>
          </a:bodyPr>
          <a:lstStyle/>
          <a:p>
            <a:r>
              <a:rPr lang="sv-SE" dirty="0"/>
              <a:t>Vad är folkbokföringsbrott?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284C960-786E-F364-DE8E-D9287A086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419726"/>
            <a:ext cx="5688012" cy="4559969"/>
          </a:xfrm>
        </p:spPr>
        <p:txBody>
          <a:bodyPr>
            <a:normAutofit/>
          </a:bodyPr>
          <a:lstStyle/>
          <a:p>
            <a:r>
              <a:rPr lang="sv-SE" dirty="0"/>
              <a:t>När en person medvetet lämnar felaktiga uppgifter</a:t>
            </a:r>
          </a:p>
          <a:p>
            <a:r>
              <a:rPr lang="sv-SE" dirty="0"/>
              <a:t>Den felaktiga uppgiften eller uteblivna anmälan ska ha kunnat lett till felaktigt beslut</a:t>
            </a:r>
          </a:p>
          <a:p>
            <a:pPr lvl="1"/>
            <a:endParaRPr lang="sv-SE" sz="2000" dirty="0"/>
          </a:p>
          <a:p>
            <a:pPr lvl="1"/>
            <a:endParaRPr lang="sv-SE" sz="2000" dirty="0"/>
          </a:p>
          <a:p>
            <a:r>
              <a:rPr lang="sv-SE" b="0" i="0" dirty="0">
                <a:effectLst/>
              </a:rPr>
              <a:t>Majoriteten av de som bor i Sverige är folkbokförda på rätt adress och har korrekta uppgifter om identitet och familjerelationer i folkbokföringsregistret. </a:t>
            </a:r>
            <a:endParaRPr lang="sv-SE" dirty="0"/>
          </a:p>
        </p:txBody>
      </p:sp>
      <p:pic>
        <p:nvPicPr>
          <p:cNvPr id="3074" name="Picture 2" descr="Skansen Kronan, Göteborg - Fotograf Mikael Svensson">
            <a:extLst>
              <a:ext uri="{FF2B5EF4-FFF2-40B4-BE49-F238E27FC236}">
                <a16:creationId xmlns:a16="http://schemas.microsoft.com/office/drawing/2014/main" id="{2114892E-EB8A-CC12-12B4-221A08D18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9250" y="2022834"/>
            <a:ext cx="5400000" cy="36045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87551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02C24E-EFB0-E9B7-2E2A-8EF312414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</p:spPr>
        <p:txBody>
          <a:bodyPr anchor="ctr">
            <a:normAutofit/>
          </a:bodyPr>
          <a:lstStyle/>
          <a:p>
            <a:r>
              <a:rPr lang="sv-SE" sz="2800"/>
              <a:t>Vid misstanke om folkbokföringsbrott ska du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92C858-9A4F-BF58-BAAA-3B8BFA07802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29389" y="1431758"/>
            <a:ext cx="8823615" cy="4499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v-SE" dirty="0"/>
              <a:t>Kommunen har en skyldighet att underrätta Skatteverket</a:t>
            </a:r>
          </a:p>
          <a:p>
            <a:pPr>
              <a:lnSpc>
                <a:spcPct val="100000"/>
              </a:lnSpc>
            </a:pPr>
            <a:endParaRPr lang="sv-SE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sv-SE" dirty="0"/>
              <a:t>Ska endast </a:t>
            </a:r>
            <a:r>
              <a:rPr lang="sv-SE" b="0" i="0" dirty="0">
                <a:effectLst/>
              </a:rPr>
              <a:t>rapportera vad som troligen är fel:</a:t>
            </a:r>
          </a:p>
          <a:p>
            <a:pPr lvl="1">
              <a:lnSpc>
                <a:spcPct val="100000"/>
              </a:lnSpc>
            </a:pPr>
            <a:r>
              <a:rPr lang="sv-SE" sz="2000" b="0" i="0" dirty="0">
                <a:effectLst/>
              </a:rPr>
              <a:t>ingen utredning eller undersökning för att konstatera felet </a:t>
            </a:r>
          </a:p>
          <a:p>
            <a:pPr lvl="1">
              <a:lnSpc>
                <a:spcPct val="100000"/>
              </a:lnSpc>
            </a:pPr>
            <a:r>
              <a:rPr lang="sv-SE" sz="2000" b="0" i="0" dirty="0">
                <a:effectLst/>
              </a:rPr>
              <a:t>misstanke om att något inte stämmer</a:t>
            </a:r>
          </a:p>
          <a:p>
            <a:pPr lvl="1">
              <a:lnSpc>
                <a:spcPct val="100000"/>
              </a:lnSpc>
            </a:pPr>
            <a:r>
              <a:rPr lang="sv-SE" sz="2000" b="0" i="0" dirty="0">
                <a:effectLst/>
              </a:rPr>
              <a:t>Skatteverket utreder och åtgärdar den felaktiga uppgiften</a:t>
            </a:r>
            <a:endParaRPr lang="sv-SE" sz="2000" dirty="0"/>
          </a:p>
          <a:p>
            <a:pPr marL="0" indent="0">
              <a:lnSpc>
                <a:spcPct val="100000"/>
              </a:lnSpc>
              <a:buNone/>
            </a:pPr>
            <a:endParaRPr lang="sv-SE" dirty="0"/>
          </a:p>
          <a:p>
            <a:pPr marL="0" indent="0">
              <a:lnSpc>
                <a:spcPct val="100000"/>
              </a:lnSpc>
              <a:buNone/>
            </a:pPr>
            <a:endParaRPr lang="sv-SE" dirty="0"/>
          </a:p>
          <a:p>
            <a:pPr>
              <a:lnSpc>
                <a:spcPct val="100000"/>
              </a:lnSpc>
            </a:pPr>
            <a:r>
              <a:rPr lang="sv-SE" dirty="0"/>
              <a:t>Du behöver inte informera den enskilde</a:t>
            </a:r>
          </a:p>
          <a:p>
            <a:pPr>
              <a:lnSpc>
                <a:spcPct val="100000"/>
              </a:lnSpc>
            </a:pPr>
            <a:r>
              <a:rPr lang="sv-SE" dirty="0"/>
              <a:t>Du behöver inte journalföra då det inte är relaterat till patientens vård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FA5B42B-5B8C-4120-CEC3-BF53EAEFE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53006" y="2327028"/>
            <a:ext cx="2421919" cy="220394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714879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BC519C-5373-021A-0D12-AD9BCD167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Arbetsgång vid underrättelse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CBB1261-4DAC-CA0F-E84C-65B22E04AA5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39014" y="1407695"/>
            <a:ext cx="11468502" cy="4884821"/>
          </a:xfrm>
        </p:spPr>
        <p:txBody>
          <a:bodyPr vert="horz" lIns="0" tIns="0" rIns="0" bIns="0" rtlCol="0" anchor="t"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sv-SE" sz="2200" dirty="0"/>
              <a:t>Medarbetare</a:t>
            </a:r>
            <a:r>
              <a:rPr lang="sv-SE" dirty="0"/>
              <a:t> kontaktar sin chef för att informera om misstanken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sv-SE" sz="2200" dirty="0"/>
              <a:t>Enhetschef ska:</a:t>
            </a:r>
          </a:p>
          <a:p>
            <a:pPr marL="541338" indent="-360363">
              <a:buFont typeface="+mj-lt"/>
              <a:buAutoNum type="arabicPeriod" startAt="2"/>
            </a:pPr>
            <a:r>
              <a:rPr lang="sv-SE" dirty="0"/>
              <a:t>informera sin chef</a:t>
            </a:r>
          </a:p>
          <a:p>
            <a:pPr marL="541338" indent="-360363">
              <a:buFont typeface="+mj-lt"/>
              <a:buAutoNum type="arabicPeriod" startAt="2"/>
            </a:pPr>
            <a:r>
              <a:rPr lang="sv-SE" dirty="0"/>
              <a:t>informera andra berörda enheter</a:t>
            </a:r>
            <a:endParaRPr lang="sv-SE" dirty="0">
              <a:cs typeface="Arial"/>
            </a:endParaRPr>
          </a:p>
          <a:p>
            <a:pPr marL="541338" lvl="1" indent="-180975"/>
            <a:r>
              <a:rPr lang="sv-SE" dirty="0"/>
              <a:t>Om andra enheter inom Göteborgs stad är involverad hos/med den enskilde ska kontakt tas med dom</a:t>
            </a:r>
            <a:endParaRPr lang="sv-SE" dirty="0">
              <a:cs typeface="Arial"/>
            </a:endParaRPr>
          </a:p>
          <a:p>
            <a:pPr marL="541338" lvl="1" indent="-180975"/>
            <a:r>
              <a:rPr lang="sv-SE" dirty="0"/>
              <a:t>Ta kontakt med Säkerhetsenheten vid behov, via enhetens funktionsbrevlåda: </a:t>
            </a:r>
            <a:r>
              <a:rPr lang="sv-SE" u="sng" dirty="0">
                <a:hlinkClick r:id="rId3"/>
              </a:rPr>
              <a:t>sakerhet@aldrevardomsorg.goteborg.se</a:t>
            </a:r>
            <a:endParaRPr lang="sv-SE" u="sng" dirty="0"/>
          </a:p>
          <a:p>
            <a:pPr marL="541338" indent="-360363">
              <a:buFont typeface="+mj-lt"/>
              <a:buAutoNum type="arabicPeriod" startAt="4"/>
            </a:pPr>
            <a:r>
              <a:rPr lang="sv-SE" dirty="0">
                <a:cs typeface="Arial"/>
              </a:rPr>
              <a:t>upprätta ett ärende i Ciceron och </a:t>
            </a:r>
            <a:r>
              <a:rPr lang="sv-SE" dirty="0"/>
              <a:t>fatta ett delegationsbeslut</a:t>
            </a:r>
            <a:endParaRPr lang="sv-SE" dirty="0">
              <a:cs typeface="Arial"/>
            </a:endParaRPr>
          </a:p>
          <a:p>
            <a:pPr marL="541338" lvl="1" indent="-180975"/>
            <a:r>
              <a:rPr lang="sv-SE" dirty="0"/>
              <a:t>Använd klassificeringskod 4.4.2.3</a:t>
            </a:r>
            <a:endParaRPr lang="sv-SE" dirty="0">
              <a:highlight>
                <a:srgbClr val="FFFF00"/>
              </a:highlight>
              <a:cs typeface="Arial"/>
            </a:endParaRPr>
          </a:p>
          <a:p>
            <a:pPr marL="541338" lvl="1" indent="-180975"/>
            <a:r>
              <a:rPr lang="sv-SE" dirty="0"/>
              <a:t>Använd mall för anmälan och följ rutin för delegationsbeslut</a:t>
            </a:r>
            <a:endParaRPr lang="sv-SE" u="sng" dirty="0">
              <a:cs typeface="Arial"/>
            </a:endParaRPr>
          </a:p>
          <a:p>
            <a:pPr marL="541338" indent="-360363">
              <a:buFont typeface="+mj-lt"/>
              <a:buAutoNum type="arabicPeriod" startAt="5"/>
            </a:pPr>
            <a:r>
              <a:rPr lang="sv-SE" dirty="0">
                <a:cs typeface="Arial"/>
              </a:rPr>
              <a:t>underrätta Skatteverket</a:t>
            </a:r>
          </a:p>
          <a:p>
            <a:pPr marL="541338" lvl="1" indent="-180975"/>
            <a:r>
              <a:rPr lang="sv-SE" dirty="0"/>
              <a:t>Via Skatteverkets hemsida </a:t>
            </a:r>
            <a:r>
              <a:rPr lang="sv-SE" u="sng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www.skatteverket.se</a:t>
            </a:r>
            <a:r>
              <a:rPr lang="sv-SE" u="sng" dirty="0">
                <a:solidFill>
                  <a:srgbClr val="0070C0"/>
                </a:solidFill>
              </a:rPr>
              <a:t> </a:t>
            </a:r>
            <a:r>
              <a:rPr lang="sv-SE" dirty="0"/>
              <a:t>På sidan om ”Offentliga aktörer” finns </a:t>
            </a:r>
            <a:r>
              <a:rPr lang="sv-SE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Underrätta om felaktig folkbokföring</a:t>
            </a:r>
            <a:endParaRPr lang="sv-SE" dirty="0"/>
          </a:p>
          <a:p>
            <a:pPr marL="541338" lvl="1" indent="-180975"/>
            <a:r>
              <a:rPr lang="sv-SE" dirty="0"/>
              <a:t>Underrättelsen registreras i ärendet i Ciceron</a:t>
            </a:r>
          </a:p>
        </p:txBody>
      </p:sp>
    </p:spTree>
    <p:extLst>
      <p:ext uri="{BB962C8B-B14F-4D97-AF65-F5344CB8AC3E}">
        <p14:creationId xmlns:p14="http://schemas.microsoft.com/office/powerpoint/2010/main" val="381806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A6FBD31-1566-438B-934E-356228C0F8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Karin Malmberg</a:t>
            </a:r>
          </a:p>
          <a:p>
            <a:r>
              <a:rPr lang="sv-SE" dirty="0"/>
              <a:t>karin.malmberg@aldrevardomsorg.goteborg.se</a:t>
            </a:r>
          </a:p>
          <a:p>
            <a:r>
              <a:rPr lang="sv-SE" dirty="0"/>
              <a:t>Verksamhetsutvecklare Hälso- och sjukvård</a:t>
            </a:r>
          </a:p>
          <a:p>
            <a:r>
              <a:rPr lang="sv-SE" dirty="0"/>
              <a:t>Äldre samt vård- och omsorgsförvaltningen, Göteborgs Stad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5F8A528-8A70-9273-5BD5-41BE0F975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1576468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eo 4" title="Bil som kör på en vindfull väg i bakgrunden">
            <a:hlinkClick r:id="" action="ppaction://media"/>
            <a:extLst>
              <a:ext uri="{FF2B5EF4-FFF2-40B4-BE49-F238E27FC236}">
                <a16:creationId xmlns:a16="http://schemas.microsoft.com/office/drawing/2014/main" id="{7951135A-74C5-B0AC-537E-E47F48E4B0F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2CA9A7E9-9490-B594-A4DB-BF9880253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377113"/>
            <a:ext cx="5000625" cy="1758834"/>
          </a:xfrm>
          <a:solidFill>
            <a:srgbClr val="008391"/>
          </a:solidFill>
        </p:spPr>
        <p:txBody>
          <a:bodyPr/>
          <a:lstStyle/>
          <a:p>
            <a:r>
              <a:rPr lang="sv-SE" sz="3200" dirty="0"/>
              <a:t>Tillfällig vistelse i annan kommun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8208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D6D977-36D5-2477-6407-2B69A91FF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</p:spPr>
        <p:txBody>
          <a:bodyPr anchor="ctr">
            <a:normAutofit/>
          </a:bodyPr>
          <a:lstStyle/>
          <a:p>
            <a:r>
              <a:rPr lang="sv-SE" dirty="0"/>
              <a:t>Om rutinen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B2DA5BA0-7700-D7D1-2A3D-827FED443251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4027416852"/>
              </p:ext>
            </p:extLst>
          </p:nvPr>
        </p:nvGraphicFramePr>
        <p:xfrm>
          <a:off x="531845" y="1446245"/>
          <a:ext cx="11408518" cy="4653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2154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91D491-EAD3-5F1A-7105-5E383F51D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</p:spPr>
        <p:txBody>
          <a:bodyPr anchor="ctr">
            <a:normAutofit/>
          </a:bodyPr>
          <a:lstStyle/>
          <a:p>
            <a:r>
              <a:rPr lang="sv-SE" dirty="0"/>
              <a:t>Folkbokförd i Västra Götaland eller inte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1DBF2B-83A6-C2B5-53B4-02EE12EB82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1280160"/>
            <a:ext cx="6554516" cy="5173027"/>
          </a:xfrm>
        </p:spPr>
        <p:txBody>
          <a:bodyPr>
            <a:normAutofit/>
          </a:bodyPr>
          <a:lstStyle/>
          <a:p>
            <a:pPr marL="230384" lvl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Bosatt i Västra Götaland har rätt till kommunal primärvård precis som kommuninvånare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sv-SE" sz="2000" dirty="0"/>
              <a:t>Alla som söker vård ska behandlas lika</a:t>
            </a:r>
          </a:p>
          <a:p>
            <a:pPr marL="230384" lvl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Bosatt i annan region har inte rätt till kommunal hälso- och sjukvård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sv-SE" sz="2000" dirty="0"/>
              <a:t>Kan utföras e</a:t>
            </a:r>
            <a:r>
              <a:rPr lang="sv-SE" sz="2000" dirty="0">
                <a:effectLst/>
              </a:rPr>
              <a:t>fter överenskommelse</a:t>
            </a:r>
            <a:endParaRPr lang="sv-SE" sz="2000" dirty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sv-SE" sz="2000" dirty="0">
                <a:effectLst/>
              </a:rPr>
              <a:t>Om vistelsekommunen avslår ansökan men patienten reser: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sv-SE" sz="2000" dirty="0">
                <a:effectLst/>
              </a:rPr>
              <a:t>patienten ansvarar för sin vård</a:t>
            </a:r>
            <a:endParaRPr lang="sv-SE" sz="2000" dirty="0"/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sv-SE" sz="2000" dirty="0">
                <a:effectLst/>
              </a:rPr>
              <a:t>Regional primvård i hela landet</a:t>
            </a:r>
            <a:r>
              <a:rPr lang="sv-SE" sz="2000" dirty="0"/>
              <a:t> via </a:t>
            </a:r>
            <a:r>
              <a:rPr lang="sv-SE" sz="2000" dirty="0">
                <a:effectLst/>
              </a:rPr>
              <a:t>www.1177.se 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</a:pPr>
            <a:r>
              <a:rPr lang="sv-SE" dirty="0">
                <a:effectLst/>
              </a:rPr>
              <a:t>Specialistvård är regionens ansvar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sv-SE" sz="2000" dirty="0">
                <a:effectLst/>
              </a:rPr>
              <a:t>Riksavtalet för utomlänsvård</a:t>
            </a:r>
            <a:endParaRPr lang="sv-SE" sz="2000" dirty="0"/>
          </a:p>
          <a:p>
            <a:pPr>
              <a:lnSpc>
                <a:spcPct val="100000"/>
              </a:lnSpc>
            </a:pPr>
            <a:endParaRPr lang="sv-SE" dirty="0"/>
          </a:p>
        </p:txBody>
      </p:sp>
      <p:pic>
        <p:nvPicPr>
          <p:cNvPr id="1026" name="Picture 2" descr="västra götalandsregionen karta Västra götalandsregionen karta ...">
            <a:extLst>
              <a:ext uri="{FF2B5EF4-FFF2-40B4-BE49-F238E27FC236}">
                <a16:creationId xmlns:a16="http://schemas.microsoft.com/office/drawing/2014/main" id="{44ED90CF-7057-5325-2579-F4F77B466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5419" y="1302962"/>
            <a:ext cx="4684032" cy="536339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274350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D8A285-463E-8E70-F7E5-833D146A0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04813"/>
            <a:ext cx="5688013" cy="736959"/>
          </a:xfrm>
        </p:spPr>
        <p:txBody>
          <a:bodyPr anchor="ctr">
            <a:normAutofit/>
          </a:bodyPr>
          <a:lstStyle/>
          <a:p>
            <a:r>
              <a:rPr lang="sv-SE" dirty="0"/>
              <a:t>Vad är tillfälligt?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E76DDE2-5871-3226-3723-F290E2A00EF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254642"/>
            <a:ext cx="5688013" cy="499730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b="0" i="0" dirty="0">
                <a:effectLst/>
              </a:rPr>
              <a:t>Generellt som en normal semester … men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b="0" i="0" dirty="0" err="1">
                <a:effectLst/>
              </a:rPr>
              <a:t>SoL</a:t>
            </a:r>
            <a:r>
              <a:rPr lang="sv-SE" b="0" i="0" dirty="0">
                <a:effectLst/>
              </a:rPr>
              <a:t> har gräns på 6 månader</a:t>
            </a:r>
            <a:endParaRPr lang="sv-SE" dirty="0"/>
          </a:p>
          <a:p>
            <a:pPr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b="0" i="0" dirty="0">
                <a:effectLst/>
              </a:rPr>
              <a:t>Inget beslut om gräns för HSL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000" dirty="0"/>
              <a:t>Varken i lagstiftning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000" b="0" i="0" dirty="0">
                <a:effectLst/>
              </a:rPr>
              <a:t>Eller i Göteborg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b="0" i="0" dirty="0">
                <a:effectLst/>
              </a:rPr>
              <a:t>Vid osäkerhet ta kontakt med verksamhetschef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lnSpc>
                <a:spcPct val="100000"/>
              </a:lnSpc>
            </a:pPr>
            <a:r>
              <a:rPr lang="sv-SE" dirty="0"/>
              <a:t>Vid misstanke att en person inte är folkbokförd på den adress hen bor på eller vistas på ska kommunen informera Skatteverket. </a:t>
            </a:r>
            <a:r>
              <a:rPr lang="sv-SE" sz="1600" dirty="0"/>
              <a:t>(Se rutin för folkbokföringsbrott, mer information längre ned)</a:t>
            </a:r>
            <a:endParaRPr lang="sv-SE" dirty="0"/>
          </a:p>
        </p:txBody>
      </p:sp>
      <p:pic>
        <p:nvPicPr>
          <p:cNvPr id="6" name="Platshållare för innehåll 5" descr="Övre vy över en kalender med en röd penna överst">
            <a:extLst>
              <a:ext uri="{FF2B5EF4-FFF2-40B4-BE49-F238E27FC236}">
                <a16:creationId xmlns:a16="http://schemas.microsoft.com/office/drawing/2014/main" id="{3330D03D-3C31-2498-F60D-8E7B7BF105C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55"/>
          <a:stretch/>
        </p:blipFill>
        <p:spPr>
          <a:xfrm>
            <a:off x="0" y="0"/>
            <a:ext cx="5858541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86422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8D3E08-39A4-D79E-26CD-4046601A5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Vistelse i annan kommun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6C3777A-1A58-8B50-ECDC-40E4C99A3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302722"/>
            <a:ext cx="5278080" cy="408679"/>
          </a:xfrm>
        </p:spPr>
        <p:txBody>
          <a:bodyPr/>
          <a:lstStyle/>
          <a:p>
            <a:pPr algn="ctr"/>
            <a:r>
              <a:rPr lang="sv-SE" dirty="0">
                <a:solidFill>
                  <a:schemeClr val="accent4"/>
                </a:solidFill>
              </a:rPr>
              <a:t>Patient reser iväg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5E24519-3C1B-A4EA-152C-E75B06C5C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8" y="1872351"/>
            <a:ext cx="5278080" cy="4793144"/>
          </a:xfrm>
          <a:solidFill>
            <a:schemeClr val="bg1"/>
          </a:solidFill>
          <a:ln w="12700">
            <a:solidFill>
              <a:schemeClr val="accent4"/>
            </a:solidFill>
          </a:ln>
        </p:spPr>
        <p:txBody>
          <a:bodyPr anchor="ctr">
            <a:noAutofit/>
          </a:bodyPr>
          <a:lstStyle/>
          <a:p>
            <a:pPr marL="457200" indent="-276225">
              <a:spcAft>
                <a:spcPts val="600"/>
              </a:spcAft>
              <a:buFont typeface="+mj-lt"/>
              <a:buAutoNum type="arabicPeriod"/>
            </a:pPr>
            <a:r>
              <a:rPr lang="sv-SE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Fråga kommer från patienten</a:t>
            </a:r>
          </a:p>
          <a:p>
            <a:pPr marL="457200" indent="-276225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v-SE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Enhetschef/-er </a:t>
            </a:r>
            <a:r>
              <a:rPr lang="sv-SE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 Göteborg ansvarar</a:t>
            </a:r>
          </a:p>
          <a:p>
            <a:pPr marL="627063" lvl="1" indent="-180975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800" dirty="0">
                <a:cs typeface="Times New Roman" panose="02020603050405020304" pitchFamily="18" charset="0"/>
              </a:rPr>
              <a:t>Legitimerade medarbetare bedömer vilka åtgärder patienten behöver</a:t>
            </a:r>
          </a:p>
          <a:p>
            <a:pPr marL="627063" lvl="1" indent="-180975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800" dirty="0">
                <a:cs typeface="Times New Roman" panose="02020603050405020304" pitchFamily="18" charset="0"/>
              </a:rPr>
              <a:t>Samverkan med Socialtjänst?</a:t>
            </a:r>
          </a:p>
          <a:p>
            <a:pPr marL="627063" lvl="1" indent="-180975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Enhetschefen tar kontakt med vistelsekommunen</a:t>
            </a:r>
          </a:p>
          <a:p>
            <a:pPr marL="457200" indent="-276225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v-SE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Vistelsekommunen beslutar om de kan tillgodose begäran</a:t>
            </a:r>
          </a:p>
          <a:p>
            <a:pPr marL="457200" indent="-276225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v-SE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Avtal upprättas</a:t>
            </a:r>
          </a:p>
          <a:p>
            <a:pPr marL="457200" indent="-276225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v-SE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Patienten får besked</a:t>
            </a:r>
          </a:p>
          <a:p>
            <a:pPr marL="457200" indent="-276225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v-SE" sz="1800" dirty="0">
                <a:cs typeface="Times New Roman" panose="02020603050405020304" pitchFamily="18" charset="0"/>
              </a:rPr>
              <a:t>Åtgärder för att säkra vården</a:t>
            </a:r>
            <a:endParaRPr lang="sv-SE" sz="1800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84F0968-56DA-6742-DA0B-A869BF50C1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302722"/>
            <a:ext cx="5280000" cy="405857"/>
          </a:xfrm>
        </p:spPr>
        <p:txBody>
          <a:bodyPr/>
          <a:lstStyle/>
          <a:p>
            <a:pPr algn="ctr"/>
            <a:r>
              <a:rPr lang="sv-SE" dirty="0">
                <a:solidFill>
                  <a:schemeClr val="accent6"/>
                </a:solidFill>
              </a:rPr>
              <a:t>På besök i Göteborg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543B955-0A36-1D8D-871F-5F4DF0A039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869529"/>
            <a:ext cx="5280000" cy="4795966"/>
          </a:xfrm>
          <a:ln w="12700">
            <a:solidFill>
              <a:schemeClr val="accent6"/>
            </a:solidFill>
          </a:ln>
        </p:spPr>
        <p:txBody>
          <a:bodyPr anchor="ctr">
            <a:noAutofit/>
          </a:bodyPr>
          <a:lstStyle/>
          <a:p>
            <a:pPr marL="514350" indent="-3333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v-SE" sz="1800" dirty="0">
                <a:cs typeface="Times New Roman" panose="02020603050405020304" pitchFamily="18" charset="0"/>
              </a:rPr>
              <a:t>Hälso- och sjukvården i bosättningskommunen kontaktar enhetschef i Göteborg</a:t>
            </a:r>
          </a:p>
          <a:p>
            <a:pPr marL="514350" indent="-3333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v-SE" sz="1800" dirty="0">
                <a:cs typeface="Times New Roman" panose="02020603050405020304" pitchFamily="18" charset="0"/>
              </a:rPr>
              <a:t>Enhetschef/-er i Göteborg ansvarar</a:t>
            </a:r>
          </a:p>
          <a:p>
            <a:pPr marL="712788" lvl="1" indent="-169863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800" dirty="0">
                <a:cs typeface="Times New Roman" panose="02020603050405020304" pitchFamily="18" charset="0"/>
              </a:rPr>
              <a:t>Om åtgärderna kan vänta</a:t>
            </a:r>
          </a:p>
          <a:p>
            <a:pPr marL="712788" lvl="1" indent="-169863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800" dirty="0">
                <a:cs typeface="Times New Roman" panose="02020603050405020304" pitchFamily="18" charset="0"/>
              </a:rPr>
              <a:t>Möjligheten att utföra åtgärderna</a:t>
            </a:r>
          </a:p>
          <a:p>
            <a:pPr marL="712788" lvl="1" indent="-169863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800" dirty="0">
                <a:cs typeface="Times New Roman" panose="02020603050405020304" pitchFamily="18" charset="0"/>
              </a:rPr>
              <a:t>Folkbokförd i VGR eller inte</a:t>
            </a:r>
          </a:p>
          <a:p>
            <a:pPr marL="712788" lvl="1" indent="-169863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800" dirty="0">
                <a:cs typeface="Times New Roman" panose="02020603050405020304" pitchFamily="18" charset="0"/>
              </a:rPr>
              <a:t>Samverkan med Socialtjänst?</a:t>
            </a:r>
          </a:p>
          <a:p>
            <a:pPr marL="514350" indent="-3333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v-SE" sz="1800" dirty="0">
                <a:cs typeface="Times New Roman" panose="02020603050405020304" pitchFamily="18" charset="0"/>
              </a:rPr>
              <a:t>Enhetschef i Göteborg beslutar om begäran kan tillgodoses</a:t>
            </a:r>
          </a:p>
          <a:p>
            <a:pPr marL="514350" indent="-3333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v-SE" sz="1800" dirty="0">
                <a:cs typeface="Times New Roman" panose="02020603050405020304" pitchFamily="18" charset="0"/>
              </a:rPr>
              <a:t>Avtal upprättas </a:t>
            </a:r>
          </a:p>
          <a:p>
            <a:pPr marL="712788" lvl="1" indent="-169863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800" dirty="0">
                <a:cs typeface="Times New Roman" panose="02020603050405020304" pitchFamily="18" charset="0"/>
              </a:rPr>
              <a:t>Avtalet bör vara klar senast två veckor innan</a:t>
            </a:r>
          </a:p>
          <a:p>
            <a:pPr marL="514350" indent="-3333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v-SE" sz="1800" dirty="0">
                <a:cs typeface="Times New Roman" panose="02020603050405020304" pitchFamily="18" charset="0"/>
              </a:rPr>
              <a:t>Bosättningskommunen meddelar personen</a:t>
            </a:r>
          </a:p>
          <a:p>
            <a:pPr marL="514350" indent="-3333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v-SE" sz="1800" dirty="0"/>
              <a:t>Åtgärder för att säkra vården</a:t>
            </a:r>
          </a:p>
        </p:txBody>
      </p:sp>
    </p:spTree>
    <p:extLst>
      <p:ext uri="{BB962C8B-B14F-4D97-AF65-F5344CB8AC3E}">
        <p14:creationId xmlns:p14="http://schemas.microsoft.com/office/powerpoint/2010/main" val="1315987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671DDE-7CDF-5280-FA65-37ADBDC2F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Avtal och Ekonomisk ersättning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977F6AA-D1F6-45EE-917E-B73E297880C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29389" y="1407695"/>
            <a:ext cx="10792327" cy="4692316"/>
          </a:xfrm>
        </p:spPr>
        <p:txBody>
          <a:bodyPr vert="horz" lIns="0" tIns="0" rIns="0" bIns="0" rtlCol="0" anchor="t">
            <a:normAutofit fontScale="92500" lnSpcReduction="10000"/>
          </a:bodyPr>
          <a:lstStyle/>
          <a:p>
            <a:pPr marL="229870" lvl="1" indent="-22987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cs typeface="Times New Roman"/>
              </a:rPr>
              <a:t>Avtal ska diarieföras i Ciceron </a:t>
            </a:r>
            <a:r>
              <a:rPr lang="sv-SE">
                <a:cs typeface="Times New Roman"/>
              </a:rPr>
              <a:t>(Registrera med kod: 2.5.2.1)</a:t>
            </a:r>
            <a:endParaRPr lang="en-US">
              <a:cs typeface="Times New Roman"/>
            </a:endParaRPr>
          </a:p>
          <a:p>
            <a:pPr marL="229870" lvl="3" indent="-229870">
              <a:spcBef>
                <a:spcPts val="600"/>
              </a:spcBef>
            </a:pPr>
            <a:r>
              <a:rPr lang="sv-SE" sz="2000" dirty="0">
                <a:cs typeface="Times New Roman" panose="02020603050405020304" pitchFamily="18" charset="0"/>
              </a:rPr>
              <a:t>Avtalet ska innehålla information om </a:t>
            </a:r>
          </a:p>
          <a:p>
            <a:pPr marL="572770" lvl="2" indent="-342900">
              <a:spcBef>
                <a:spcPts val="600"/>
              </a:spcBef>
              <a:buFont typeface="Arial" panose="020B0604020202020204" pitchFamily="34" charset="0"/>
              <a:buChar char="–"/>
            </a:pPr>
            <a:r>
              <a:rPr lang="sv-SE" sz="2000" dirty="0">
                <a:cs typeface="Times New Roman" panose="02020603050405020304" pitchFamily="18" charset="0"/>
              </a:rPr>
              <a:t>Åtgärder</a:t>
            </a:r>
          </a:p>
          <a:p>
            <a:pPr marL="572770" lvl="2" indent="-342900">
              <a:spcBef>
                <a:spcPts val="600"/>
              </a:spcBef>
              <a:buFont typeface="Arial" panose="020B0604020202020204" pitchFamily="34" charset="0"/>
              <a:buChar char="–"/>
            </a:pPr>
            <a:r>
              <a:rPr lang="sv-SE" sz="2000" dirty="0">
                <a:cs typeface="Times New Roman" panose="02020603050405020304" pitchFamily="18" charset="0"/>
              </a:rPr>
              <a:t>Ansvarsfördelning</a:t>
            </a:r>
          </a:p>
          <a:p>
            <a:pPr marL="572770" lvl="2" indent="-342900">
              <a:spcBef>
                <a:spcPts val="600"/>
              </a:spcBef>
              <a:buFont typeface="Arial" panose="020B0604020202020204" pitchFamily="34" charset="0"/>
              <a:buChar char="–"/>
            </a:pPr>
            <a:r>
              <a:rPr lang="sv-SE" sz="2000" dirty="0">
                <a:cs typeface="Times New Roman" panose="02020603050405020304" pitchFamily="18" charset="0"/>
              </a:rPr>
              <a:t>Restid </a:t>
            </a:r>
          </a:p>
          <a:p>
            <a:pPr marL="572770" lvl="2" indent="-342900">
              <a:spcBef>
                <a:spcPts val="600"/>
              </a:spcBef>
              <a:buFont typeface="Arial" panose="020B0604020202020204" pitchFamily="34" charset="0"/>
              <a:buChar char="–"/>
            </a:pPr>
            <a:r>
              <a:rPr lang="sv-SE" sz="2000" dirty="0">
                <a:cs typeface="Times New Roman" panose="02020603050405020304" pitchFamily="18" charset="0"/>
              </a:rPr>
              <a:t>Ekonomisk ersättning </a:t>
            </a:r>
          </a:p>
          <a:p>
            <a:pPr marL="229870" lvl="3" indent="-229870">
              <a:spcBef>
                <a:spcPts val="600"/>
              </a:spcBef>
            </a:pPr>
            <a:r>
              <a:rPr lang="sv-SE" sz="2000" dirty="0">
                <a:cs typeface="Times New Roman" panose="02020603050405020304" pitchFamily="18" charset="0"/>
              </a:rPr>
              <a:t>Mall för avtal och fakturaunderlag finns i Styrande dokument</a:t>
            </a:r>
          </a:p>
          <a:p>
            <a:pPr marL="572770" lvl="2" indent="-342900">
              <a:spcBef>
                <a:spcPts val="600"/>
              </a:spcBef>
              <a:buFont typeface="Arial" panose="020B0604020202020204" pitchFamily="34" charset="0"/>
              <a:buChar char="–"/>
            </a:pPr>
            <a:r>
              <a:rPr lang="sv-SE" sz="2000" dirty="0">
                <a:cs typeface="Times New Roman" panose="02020603050405020304" pitchFamily="18" charset="0"/>
              </a:rPr>
              <a:t>När patient reser iväg kan vistelsekommunen ha egna blanketter</a:t>
            </a:r>
          </a:p>
          <a:p>
            <a:pPr marL="572770" lvl="2" indent="-342900">
              <a:spcBef>
                <a:spcPts val="600"/>
              </a:spcBef>
              <a:buFont typeface="Arial" panose="020B0604020202020204" pitchFamily="34" charset="0"/>
              <a:buChar char="–"/>
            </a:pPr>
            <a:r>
              <a:rPr lang="sv-SE" sz="2000" dirty="0">
                <a:cs typeface="Times New Roman" panose="02020603050405020304" pitchFamily="18" charset="0"/>
              </a:rPr>
              <a:t>Göteborg följer Västkoms rekommenderade ersättningsbelopp</a:t>
            </a:r>
          </a:p>
          <a:p>
            <a:pPr marL="229870" lvl="3" indent="-229870">
              <a:spcBef>
                <a:spcPts val="600"/>
              </a:spcBef>
            </a:pPr>
            <a:r>
              <a:rPr lang="sv-SE" sz="2000" dirty="0">
                <a:cs typeface="Times New Roman" panose="02020603050405020304" pitchFamily="18" charset="0"/>
              </a:rPr>
              <a:t>Bosättningskommunen ansvarar för att fylla i blanketterna, medan vistelsekommunen ansvarar för prissättning och fakturering</a:t>
            </a:r>
          </a:p>
          <a:p>
            <a:pPr marL="229870" lvl="1" indent="-22987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cs typeface="Times New Roman" panose="02020603050405020304" pitchFamily="18" charset="0"/>
              </a:rPr>
              <a:t>Ha avtalet klart innan vården utförs</a:t>
            </a:r>
            <a:endParaRPr lang="sv-SE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7283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AC6D32-9887-E284-F959-44367BF3E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08" y="404813"/>
            <a:ext cx="9380559" cy="736959"/>
          </a:xfrm>
        </p:spPr>
        <p:txBody>
          <a:bodyPr vert="horz" lIns="182880" tIns="182880" rIns="182880" bIns="182880" rtlCol="0" anchor="ctr">
            <a:normAutofit fontScale="90000"/>
          </a:bodyPr>
          <a:lstStyle/>
          <a:p>
            <a:r>
              <a:rPr lang="sv-SE" sz="2800" dirty="0"/>
              <a:t>Patientens ansvar</a:t>
            </a:r>
            <a:endParaRPr lang="sv-SE" sz="2600" dirty="0"/>
          </a:p>
        </p:txBody>
      </p:sp>
      <p:graphicFrame>
        <p:nvGraphicFramePr>
          <p:cNvPr id="22" name="Platshållare för innehåll 2">
            <a:extLst>
              <a:ext uri="{FF2B5EF4-FFF2-40B4-BE49-F238E27FC236}">
                <a16:creationId xmlns:a16="http://schemas.microsoft.com/office/drawing/2014/main" id="{4264F155-0E85-A60B-A72C-B82A2229C008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184755606"/>
              </p:ext>
            </p:extLst>
          </p:nvPr>
        </p:nvGraphicFramePr>
        <p:xfrm>
          <a:off x="407988" y="1303506"/>
          <a:ext cx="11265028" cy="4916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4928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AC6D32-9887-E284-F959-44367BF3E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80" y="404813"/>
            <a:ext cx="9291188" cy="736959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sv-SE" sz="2600" dirty="0"/>
              <a:t>Legitimerad medarbetare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2430894C-CE6A-B70F-B4B0-CD5CCFBBA924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2614306705"/>
              </p:ext>
            </p:extLst>
          </p:nvPr>
        </p:nvGraphicFramePr>
        <p:xfrm>
          <a:off x="531628" y="1141772"/>
          <a:ext cx="10604686" cy="5216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extruta 18">
            <a:extLst>
              <a:ext uri="{FF2B5EF4-FFF2-40B4-BE49-F238E27FC236}">
                <a16:creationId xmlns:a16="http://schemas.microsoft.com/office/drawing/2014/main" id="{4A705FFE-C1B6-D918-F40D-E573007CB513}"/>
              </a:ext>
            </a:extLst>
          </p:cNvPr>
          <p:cNvSpPr txBox="1"/>
          <p:nvPr/>
        </p:nvSpPr>
        <p:spPr>
          <a:xfrm>
            <a:off x="7147774" y="946929"/>
            <a:ext cx="4860988" cy="1523494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sv-SE" b="1" dirty="0"/>
              <a:t>Vad HS inte gör:</a:t>
            </a:r>
            <a:endParaRPr lang="sv-SE" dirty="0"/>
          </a:p>
          <a:p>
            <a:pPr marL="265113" lvl="1" indent="-188913">
              <a:buFont typeface="Arial" panose="020B0604020202020204" pitchFamily="34" charset="0"/>
              <a:buChar char="•"/>
            </a:pPr>
            <a:r>
              <a:rPr lang="sv-SE" sz="1500" dirty="0"/>
              <a:t>Hjälpmedel för resor förskrivs inte</a:t>
            </a:r>
          </a:p>
          <a:p>
            <a:pPr marL="265113" lvl="1" indent="-188913">
              <a:buFont typeface="Arial" panose="020B0604020202020204" pitchFamily="34" charset="0"/>
              <a:buChar char="•"/>
            </a:pPr>
            <a:r>
              <a:rPr lang="sv-SE" sz="1500" dirty="0"/>
              <a:t>Vid tillfällig vistelse i Göteborg förskrivs inte hjälpmedel, inkontinenshjälpmedel och övriga förbrukningsartiklar</a:t>
            </a:r>
          </a:p>
          <a:p>
            <a:pPr marL="265113" lvl="1" indent="-188913">
              <a:buFont typeface="Arial" panose="020B0604020202020204" pitchFamily="34" charset="0"/>
              <a:buChar char="•"/>
            </a:pPr>
            <a:r>
              <a:rPr lang="sv-SE" sz="1500" dirty="0"/>
              <a:t>Inga bostadsanpassningar på tillfälliga bostäder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6B11D6F4-454E-D79F-2FC3-E2ABF999BBD7}"/>
              </a:ext>
            </a:extLst>
          </p:cNvPr>
          <p:cNvSpPr txBox="1"/>
          <p:nvPr/>
        </p:nvSpPr>
        <p:spPr>
          <a:xfrm>
            <a:off x="6096000" y="2912148"/>
            <a:ext cx="5564372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sv-SE" sz="1600" b="1" noProof="0" dirty="0"/>
              <a:t>Egenvård</a:t>
            </a:r>
            <a:endParaRPr lang="sv-SE" sz="1600" noProof="0" dirty="0"/>
          </a:p>
          <a:p>
            <a:pPr marL="361950" lvl="1" indent="-180975">
              <a:buFont typeface="Arial" panose="020B0604020202020204" pitchFamily="34" charset="0"/>
              <a:buChar char="•"/>
            </a:pPr>
            <a:r>
              <a:rPr lang="sv-SE" sz="1600" noProof="0" dirty="0"/>
              <a:t>Utfärdat av oss och i behov av hjälp från hemtjänst</a:t>
            </a:r>
          </a:p>
          <a:p>
            <a:pPr marL="361950" lvl="1" indent="-180975">
              <a:buFont typeface="Arial" panose="020B0604020202020204" pitchFamily="34" charset="0"/>
              <a:buChar char="•"/>
            </a:pPr>
            <a:r>
              <a:rPr lang="sv-SE" sz="1600" noProof="0" dirty="0"/>
              <a:t>Överrapporteras efter överenskommelse</a:t>
            </a:r>
          </a:p>
          <a:p>
            <a:pPr marL="361950" lvl="1" indent="-180975">
              <a:buFont typeface="Arial" panose="020B0604020202020204" pitchFamily="34" charset="0"/>
              <a:buChar char="•"/>
            </a:pPr>
            <a:endParaRPr lang="sv-SE" sz="1400" noProof="0" dirty="0"/>
          </a:p>
        </p:txBody>
      </p:sp>
    </p:spTree>
    <p:extLst>
      <p:ext uri="{BB962C8B-B14F-4D97-AF65-F5344CB8AC3E}">
        <p14:creationId xmlns:p14="http://schemas.microsoft.com/office/powerpoint/2010/main" val="2447024849"/>
      </p:ext>
    </p:extLst>
  </p:cSld>
  <p:clrMapOvr>
    <a:masterClrMapping/>
  </p:clrMapOvr>
</p:sld>
</file>

<file path=ppt/theme/theme1.xml><?xml version="1.0" encoding="utf-8"?>
<a:theme xmlns:a="http://schemas.openxmlformats.org/drawingml/2006/main" name="Göteborgs Stad – Blå dekor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4BB8F8E-F791-49CB-B254-08158F11DD17}" vid="{265C060E-099B-415E-BA42-CFF4637A76E3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öteborgs Stad – Mörkblå dekor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4BB8F8E-F791-49CB-B254-08158F11DD17}" vid="{96B90783-CC75-467E-BCB7-F6EEC8079FBB}"/>
    </a:ext>
  </a:extLst>
</a:theme>
</file>

<file path=ppt/theme/theme3.xml><?xml version="1.0" encoding="utf-8"?>
<a:theme xmlns:a="http://schemas.openxmlformats.org/drawingml/2006/main" name="Göteborgs Stad – Röd dekor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4BB8F8E-F791-49CB-B254-08158F11DD17}" vid="{294A0308-BA35-4687-91CC-A7A467E5485B}"/>
    </a:ext>
  </a:extLst>
</a:theme>
</file>

<file path=ppt/theme/theme4.xml><?xml version="1.0" encoding="utf-8"?>
<a:theme xmlns:a="http://schemas.openxmlformats.org/drawingml/2006/main" name="Göteborgs Stad – Turkos dekor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4BB8F8E-F791-49CB-B254-08158F11DD17}" vid="{E0181F68-6937-48C4-9B2F-4650D7D56AE7}"/>
    </a:ext>
  </a:extLst>
</a:theme>
</file>

<file path=ppt/theme/theme5.xml><?xml version="1.0" encoding="utf-8"?>
<a:theme xmlns:a="http://schemas.openxmlformats.org/drawingml/2006/main" name="Göteborgs Stad – Rosa dekor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4BB8F8E-F791-49CB-B254-08158F11DD17}" vid="{AB207AF3-E8F2-4D0A-9ED5-1E67730710DE}"/>
    </a:ext>
  </a:extLst>
</a:theme>
</file>

<file path=ppt/theme/theme6.xml><?xml version="1.0" encoding="utf-8"?>
<a:theme xmlns:a="http://schemas.openxmlformats.org/drawingml/2006/main" name="Göteborgs Stad – Grön dekor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4BB8F8E-F791-49CB-B254-08158F11DD17}" vid="{F0FC8579-1FAF-4789-888A-17E82A425BCA}"/>
    </a:ext>
  </a:extLst>
</a:theme>
</file>

<file path=ppt/theme/theme7.xml><?xml version="1.0" encoding="utf-8"?>
<a:theme xmlns:a="http://schemas.openxmlformats.org/drawingml/2006/main" name="Göteborgs Stad – Lila dekor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4BB8F8E-F791-49CB-B254-08158F11DD17}" vid="{B85D439A-F943-47EB-846D-72AF4F255BFA}"/>
    </a:ext>
  </a:extLst>
</a:theme>
</file>

<file path=ppt/theme/theme8.xml><?xml version="1.0" encoding="utf-8"?>
<a:theme xmlns:a="http://schemas.openxmlformats.org/drawingml/2006/main" name="Göteborgs Stad – Gul dekor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4BB8F8E-F791-49CB-B254-08158F11DD17}" vid="{8F9D1DAA-C6FE-4D84-A98D-E176855209CB}"/>
    </a:ext>
  </a:extLst>
</a:theme>
</file>

<file path=ppt/theme/theme9.xml><?xml version="1.0" encoding="utf-8"?>
<a:theme xmlns:a="http://schemas.openxmlformats.org/drawingml/2006/main" name="Office-tema">
  <a:themeElements>
    <a:clrScheme name="Göteborgs Stad Powerpoin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859338F-9098-482A-B339-7365F801D324}">
  <we:reference id="2168fe81-07f3-4041-831f-380a3af458b5" version="1.0.0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1FE3196CF7D4644ADC2CAE7A232E9FF" ma:contentTypeVersion="16" ma:contentTypeDescription="Skapa ett nytt dokument." ma:contentTypeScope="" ma:versionID="f37b237ff17ee0ef4643e0649ca4f1d8">
  <xsd:schema xmlns:xsd="http://www.w3.org/2001/XMLSchema" xmlns:xs="http://www.w3.org/2001/XMLSchema" xmlns:p="http://schemas.microsoft.com/office/2006/metadata/properties" xmlns:ns2="94c8eb14-a4db-4a67-bc76-fb62c2b91e8a" xmlns:ns3="cdff4c54-b6d4-4350-bf6d-a35c541f79a9" targetNamespace="http://schemas.microsoft.com/office/2006/metadata/properties" ma:root="true" ma:fieldsID="340e424e4a5e0733dd1d88b6777a3291" ns2:_="" ns3:_="">
    <xsd:import namespace="94c8eb14-a4db-4a67-bc76-fb62c2b91e8a"/>
    <xsd:import namespace="cdff4c54-b6d4-4350-bf6d-a35c541f79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c8eb14-a4db-4a67-bc76-fb62c2b91e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ildmarkeringar" ma:readOnly="false" ma:fieldId="{5cf76f15-5ced-4ddc-b409-7134ff3c332f}" ma:taxonomyMulti="true" ma:sspId="5ba0a079-088f-45e9-a2b8-c410558400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ff4c54-b6d4-4350-bf6d-a35c541f79a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16e38ab2-f53c-4ca0-a460-d3f4a32b4b24}" ma:internalName="TaxCatchAll" ma:showField="CatchAllData" ma:web="cdff4c54-b6d4-4350-bf6d-a35c541f79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c8eb14-a4db-4a67-bc76-fb62c2b91e8a">
      <Terms xmlns="http://schemas.microsoft.com/office/infopath/2007/PartnerControls"/>
    </lcf76f155ced4ddcb4097134ff3c332f>
    <TaxCatchAll xmlns="cdff4c54-b6d4-4350-bf6d-a35c541f79a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A548E3-FD59-4EF7-A02C-40F038AB93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c8eb14-a4db-4a67-bc76-fb62c2b91e8a"/>
    <ds:schemaRef ds:uri="cdff4c54-b6d4-4350-bf6d-a35c541f79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9E57BB-205F-405F-953B-37034F0B44CE}">
  <ds:schemaRefs>
    <ds:schemaRef ds:uri="http://schemas.microsoft.com/office/2006/documentManagement/types"/>
    <ds:schemaRef ds:uri="http://purl.org/dc/elements/1.1/"/>
    <ds:schemaRef ds:uri="94c8eb14-a4db-4a67-bc76-fb62c2b91e8a"/>
    <ds:schemaRef ds:uri="http://www.w3.org/XML/1998/namespace"/>
    <ds:schemaRef ds:uri="http://schemas.openxmlformats.org/package/2006/metadata/core-properties"/>
    <ds:schemaRef ds:uri="http://purl.org/dc/terms/"/>
    <ds:schemaRef ds:uri="cdff4c54-b6d4-4350-bf6d-a35c541f79a9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9AEE7E0-4888-4ED5-9AC7-13134877FB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1092</Words>
  <Application>Microsoft Office PowerPoint</Application>
  <PresentationFormat>Bredbild</PresentationFormat>
  <Paragraphs>194</Paragraphs>
  <Slides>16</Slides>
  <Notes>16</Notes>
  <HiddenSlides>0</HiddenSlides>
  <MMClips>1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8</vt:i4>
      </vt:variant>
      <vt:variant>
        <vt:lpstr>Bildrubriker</vt:lpstr>
      </vt:variant>
      <vt:variant>
        <vt:i4>16</vt:i4>
      </vt:variant>
    </vt:vector>
  </HeadingPairs>
  <TitlesOfParts>
    <vt:vector size="29" baseType="lpstr">
      <vt:lpstr>Arial</vt:lpstr>
      <vt:lpstr>Arial Black</vt:lpstr>
      <vt:lpstr>Calibri</vt:lpstr>
      <vt:lpstr>Times New Roman</vt:lpstr>
      <vt:lpstr>Wingdings</vt:lpstr>
      <vt:lpstr>Göteborgs Stad – Blå dekor</vt:lpstr>
      <vt:lpstr>Göteborgs Stad – Mörkblå dekor</vt:lpstr>
      <vt:lpstr>Göteborgs Stad – Röd dekor</vt:lpstr>
      <vt:lpstr>Göteborgs Stad – Turkos dekor</vt:lpstr>
      <vt:lpstr>Göteborgs Stad – Rosa dekor</vt:lpstr>
      <vt:lpstr>Göteborgs Stad – Grön dekor</vt:lpstr>
      <vt:lpstr>Göteborgs Stad – Lila dekor</vt:lpstr>
      <vt:lpstr>Göteborgs Stad – Gul dekor</vt:lpstr>
      <vt:lpstr>Arbetssätt vid: tillfällig vistelse och  misstanke om fel i folkbokföringen</vt:lpstr>
      <vt:lpstr>Tillfällig vistelse i annan kommun</vt:lpstr>
      <vt:lpstr>Om rutinen</vt:lpstr>
      <vt:lpstr>Folkbokförd i Västra Götaland eller inte</vt:lpstr>
      <vt:lpstr>Vad är tillfälligt?</vt:lpstr>
      <vt:lpstr>Vistelse i annan kommun</vt:lpstr>
      <vt:lpstr>Avtal och Ekonomisk ersättning</vt:lpstr>
      <vt:lpstr>Patientens ansvar</vt:lpstr>
      <vt:lpstr>Legitimerad medarbetare</vt:lpstr>
      <vt:lpstr>Vad du ska göra om du tror att någon inte är folkbokförd där hen bor</vt:lpstr>
      <vt:lpstr>Om rutinen</vt:lpstr>
      <vt:lpstr>Vad är folkbokföring?</vt:lpstr>
      <vt:lpstr>Vad är folkbokföringsbrott?</vt:lpstr>
      <vt:lpstr>Vid misstanke om folkbokföringsbrott ska du</vt:lpstr>
      <vt:lpstr>Arbetsgång vid underrättelse</vt:lpstr>
      <vt:lpstr>Kontakt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Presentationsmall</dc:title>
  <dc:creator>karin.malmberg@aldrevardomsorg.goteborg.se</dc:creator>
  <cp:lastModifiedBy>Karin Malmberg</cp:lastModifiedBy>
  <cp:revision>12</cp:revision>
  <dcterms:created xsi:type="dcterms:W3CDTF">2023-12-21T11:49:35Z</dcterms:created>
  <dcterms:modified xsi:type="dcterms:W3CDTF">2025-09-08T09:18:20Z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0x010100F1FE3196CF7D4644ADC2CAE7A232E9FF</vt:lpwstr>
  </property>
  <property fmtid="{D5CDD505-2E9C-101B-9397-08002B2CF9AE}" pid="3" name="MediaServiceImageTags">
    <vt:lpwstr/>
  </property>
</Properties>
</file>